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63" r:id="rId7"/>
    <p:sldId id="266" r:id="rId8"/>
    <p:sldId id="267" r:id="rId9"/>
    <p:sldId id="270" r:id="rId10"/>
    <p:sldId id="280" r:id="rId11"/>
    <p:sldId id="281" r:id="rId12"/>
    <p:sldId id="282" r:id="rId13"/>
    <p:sldId id="268" r:id="rId14"/>
    <p:sldId id="274" r:id="rId15"/>
    <p:sldId id="276" r:id="rId16"/>
    <p:sldId id="271" r:id="rId17"/>
    <p:sldId id="273" r:id="rId18"/>
    <p:sldId id="279" r:id="rId19"/>
    <p:sldId id="269" r:id="rId20"/>
    <p:sldId id="278" r:id="rId21"/>
    <p:sldId id="275" r:id="rId22"/>
    <p:sldId id="265" r:id="rId23"/>
    <p:sldId id="277" r:id="rId24"/>
    <p:sldId id="261" r:id="rId2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74B18-29B8-4408-A8C8-72EE51115D51}" v="1837" dt="2019-09-24T11:11:16.5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S::p.cup@helicon.nl::acdf420d-3d1b-463e-9173-44ff0cd1b36a" providerId="AD" clId="Web-{E82BD670-459F-4412-846E-D62321B35F6E}"/>
    <pc:docChg chg="delSld">
      <pc:chgData name="Pascalle Cup" userId="S::p.cup@helicon.nl::acdf420d-3d1b-463e-9173-44ff0cd1b36a" providerId="AD" clId="Web-{E82BD670-459F-4412-846E-D62321B35F6E}" dt="2019-09-24T08:50:22.265" v="0"/>
      <pc:docMkLst>
        <pc:docMk/>
      </pc:docMkLst>
      <pc:sldChg chg="del">
        <pc:chgData name="Pascalle Cup" userId="S::p.cup@helicon.nl::acdf420d-3d1b-463e-9173-44ff0cd1b36a" providerId="AD" clId="Web-{E82BD670-459F-4412-846E-D62321B35F6E}" dt="2019-09-24T08:50:22.265" v="0"/>
        <pc:sldMkLst>
          <pc:docMk/>
          <pc:sldMk cId="3659388979" sldId="272"/>
        </pc:sldMkLst>
      </pc:sldChg>
    </pc:docChg>
  </pc:docChgLst>
  <pc:docChgLst>
    <pc:chgData name="Pascalle Cup" userId="acdf420d-3d1b-463e-9173-44ff0cd1b36a" providerId="ADAL" clId="{23C74B18-29B8-4408-A8C8-72EE51115D51}"/>
    <pc:docChg chg="undo custSel addSld delSld modSld sldOrd">
      <pc:chgData name="Pascalle Cup" userId="acdf420d-3d1b-463e-9173-44ff0cd1b36a" providerId="ADAL" clId="{23C74B18-29B8-4408-A8C8-72EE51115D51}" dt="2019-09-27T09:50:13.831" v="3939"/>
      <pc:docMkLst>
        <pc:docMk/>
      </pc:docMkLst>
      <pc:sldChg chg="modSp">
        <pc:chgData name="Pascalle Cup" userId="acdf420d-3d1b-463e-9173-44ff0cd1b36a" providerId="ADAL" clId="{23C74B18-29B8-4408-A8C8-72EE51115D51}" dt="2019-09-24T14:11:25.687" v="3352" actId="20577"/>
        <pc:sldMkLst>
          <pc:docMk/>
          <pc:sldMk cId="1905060511" sldId="258"/>
        </pc:sldMkLst>
        <pc:spChg chg="mod">
          <ac:chgData name="Pascalle Cup" userId="acdf420d-3d1b-463e-9173-44ff0cd1b36a" providerId="ADAL" clId="{23C74B18-29B8-4408-A8C8-72EE51115D51}" dt="2019-09-24T14:11:25.687" v="3352" actId="20577"/>
          <ac:spMkLst>
            <pc:docMk/>
            <pc:sldMk cId="1905060511" sldId="258"/>
            <ac:spMk id="2" creationId="{4FA0CA58-236C-4D65-A3DA-5461C3392C26}"/>
          </ac:spMkLst>
        </pc:spChg>
      </pc:sldChg>
      <pc:sldChg chg="addSp delSp modSp">
        <pc:chgData name="Pascalle Cup" userId="acdf420d-3d1b-463e-9173-44ff0cd1b36a" providerId="ADAL" clId="{23C74B18-29B8-4408-A8C8-72EE51115D51}" dt="2019-09-24T14:22:28.503" v="3564" actId="1076"/>
        <pc:sldMkLst>
          <pc:docMk/>
          <pc:sldMk cId="1873710416" sldId="261"/>
        </pc:sldMkLst>
        <pc:spChg chg="mod">
          <ac:chgData name="Pascalle Cup" userId="acdf420d-3d1b-463e-9173-44ff0cd1b36a" providerId="ADAL" clId="{23C74B18-29B8-4408-A8C8-72EE51115D51}" dt="2019-09-24T14:22:28.503" v="3564" actId="1076"/>
          <ac:spMkLst>
            <pc:docMk/>
            <pc:sldMk cId="1873710416" sldId="261"/>
            <ac:spMk id="2" creationId="{752AF9C5-5C36-49D2-A927-138C0B64445E}"/>
          </ac:spMkLst>
        </pc:spChg>
        <pc:picChg chg="add del">
          <ac:chgData name="Pascalle Cup" userId="acdf420d-3d1b-463e-9173-44ff0cd1b36a" providerId="ADAL" clId="{23C74B18-29B8-4408-A8C8-72EE51115D51}" dt="2019-09-24T11:22:41.637" v="3269" actId="478"/>
          <ac:picMkLst>
            <pc:docMk/>
            <pc:sldMk cId="1873710416" sldId="261"/>
            <ac:picMk id="3" creationId="{62E272D2-4706-4125-A673-18B5ACCF51A9}"/>
          </ac:picMkLst>
        </pc:picChg>
        <pc:picChg chg="add mod">
          <ac:chgData name="Pascalle Cup" userId="acdf420d-3d1b-463e-9173-44ff0cd1b36a" providerId="ADAL" clId="{23C74B18-29B8-4408-A8C8-72EE51115D51}" dt="2019-09-24T11:23:16.422" v="3272" actId="14100"/>
          <ac:picMkLst>
            <pc:docMk/>
            <pc:sldMk cId="1873710416" sldId="261"/>
            <ac:picMk id="4" creationId="{7EF51CC6-1036-41F6-AF8C-6561164B64D2}"/>
          </ac:picMkLst>
        </pc:picChg>
      </pc:sldChg>
      <pc:sldChg chg="del">
        <pc:chgData name="Pascalle Cup" userId="acdf420d-3d1b-463e-9173-44ff0cd1b36a" providerId="ADAL" clId="{23C74B18-29B8-4408-A8C8-72EE51115D51}" dt="2019-09-23T14:18:27.252" v="641" actId="2696"/>
        <pc:sldMkLst>
          <pc:docMk/>
          <pc:sldMk cId="879786434" sldId="262"/>
        </pc:sldMkLst>
      </pc:sldChg>
      <pc:sldChg chg="modSp ord">
        <pc:chgData name="Pascalle Cup" userId="acdf420d-3d1b-463e-9173-44ff0cd1b36a" providerId="ADAL" clId="{23C74B18-29B8-4408-A8C8-72EE51115D51}" dt="2019-09-23T14:19:20.880" v="656" actId="20577"/>
        <pc:sldMkLst>
          <pc:docMk/>
          <pc:sldMk cId="1434243838" sldId="263"/>
        </pc:sldMkLst>
        <pc:spChg chg="mod">
          <ac:chgData name="Pascalle Cup" userId="acdf420d-3d1b-463e-9173-44ff0cd1b36a" providerId="ADAL" clId="{23C74B18-29B8-4408-A8C8-72EE51115D51}" dt="2019-09-23T14:19:20.880" v="656" actId="20577"/>
          <ac:spMkLst>
            <pc:docMk/>
            <pc:sldMk cId="1434243838" sldId="263"/>
            <ac:spMk id="2" creationId="{2F07010D-E0A8-415E-ADAC-1F32231157FE}"/>
          </ac:spMkLst>
        </pc:spChg>
      </pc:sldChg>
      <pc:sldChg chg="del">
        <pc:chgData name="Pascalle Cup" userId="acdf420d-3d1b-463e-9173-44ff0cd1b36a" providerId="ADAL" clId="{23C74B18-29B8-4408-A8C8-72EE51115D51}" dt="2019-09-23T14:18:22.141" v="638" actId="2696"/>
        <pc:sldMkLst>
          <pc:docMk/>
          <pc:sldMk cId="2681875774" sldId="264"/>
        </pc:sldMkLst>
      </pc:sldChg>
      <pc:sldChg chg="addSp modSp add del ord">
        <pc:chgData name="Pascalle Cup" userId="acdf420d-3d1b-463e-9173-44ff0cd1b36a" providerId="ADAL" clId="{23C74B18-29B8-4408-A8C8-72EE51115D51}" dt="2019-09-23T14:20:36.177" v="773" actId="6549"/>
        <pc:sldMkLst>
          <pc:docMk/>
          <pc:sldMk cId="4255210635" sldId="266"/>
        </pc:sldMkLst>
        <pc:spChg chg="add mod">
          <ac:chgData name="Pascalle Cup" userId="acdf420d-3d1b-463e-9173-44ff0cd1b36a" providerId="ADAL" clId="{23C74B18-29B8-4408-A8C8-72EE51115D51}" dt="2019-09-23T14:20:36.177" v="773" actId="6549"/>
          <ac:spMkLst>
            <pc:docMk/>
            <pc:sldMk cId="4255210635" sldId="266"/>
            <ac:spMk id="4" creationId="{E3D9DE7F-0179-43B2-B387-9A2E06B00AC4}"/>
          </ac:spMkLst>
        </pc:spChg>
      </pc:sldChg>
      <pc:sldChg chg="del">
        <pc:chgData name="Pascalle Cup" userId="acdf420d-3d1b-463e-9173-44ff0cd1b36a" providerId="ADAL" clId="{23C74B18-29B8-4408-A8C8-72EE51115D51}" dt="2019-09-23T14:18:19.015" v="635" actId="2696"/>
        <pc:sldMkLst>
          <pc:docMk/>
          <pc:sldMk cId="66156547" sldId="267"/>
        </pc:sldMkLst>
      </pc:sldChg>
      <pc:sldChg chg="modSp add del">
        <pc:chgData name="Pascalle Cup" userId="acdf420d-3d1b-463e-9173-44ff0cd1b36a" providerId="ADAL" clId="{23C74B18-29B8-4408-A8C8-72EE51115D51}" dt="2019-09-23T14:21:31.096" v="785"/>
        <pc:sldMkLst>
          <pc:docMk/>
          <pc:sldMk cId="1700224833" sldId="267"/>
        </pc:sldMkLst>
        <pc:spChg chg="mod">
          <ac:chgData name="Pascalle Cup" userId="acdf420d-3d1b-463e-9173-44ff0cd1b36a" providerId="ADAL" clId="{23C74B18-29B8-4408-A8C8-72EE51115D51}" dt="2019-09-23T14:21:30.300" v="784"/>
          <ac:spMkLst>
            <pc:docMk/>
            <pc:sldMk cId="1700224833" sldId="267"/>
            <ac:spMk id="2" creationId="{3B0EEF3E-FC70-45CB-941A-5D7570A6DF32}"/>
          </ac:spMkLst>
        </pc:spChg>
      </pc:sldChg>
      <pc:sldChg chg="add del">
        <pc:chgData name="Pascalle Cup" userId="acdf420d-3d1b-463e-9173-44ff0cd1b36a" providerId="ADAL" clId="{23C74B18-29B8-4408-A8C8-72EE51115D51}" dt="2019-09-23T14:20:55.767" v="775"/>
        <pc:sldMkLst>
          <pc:docMk/>
          <pc:sldMk cId="2478825766" sldId="267"/>
        </pc:sldMkLst>
      </pc:sldChg>
      <pc:sldChg chg="addSp delSp modSp add">
        <pc:chgData name="Pascalle Cup" userId="acdf420d-3d1b-463e-9173-44ff0cd1b36a" providerId="ADAL" clId="{23C74B18-29B8-4408-A8C8-72EE51115D51}" dt="2019-09-23T14:25:40.629" v="837" actId="20577"/>
        <pc:sldMkLst>
          <pc:docMk/>
          <pc:sldMk cId="2954935488" sldId="267"/>
        </pc:sldMkLst>
        <pc:spChg chg="mod">
          <ac:chgData name="Pascalle Cup" userId="acdf420d-3d1b-463e-9173-44ff0cd1b36a" providerId="ADAL" clId="{23C74B18-29B8-4408-A8C8-72EE51115D51}" dt="2019-09-23T14:25:40.629" v="837" actId="20577"/>
          <ac:spMkLst>
            <pc:docMk/>
            <pc:sldMk cId="2954935488" sldId="267"/>
            <ac:spMk id="2" creationId="{FCD0BA0A-6DD9-4A74-91B1-DDE0C4AB4733}"/>
          </ac:spMkLst>
        </pc:spChg>
        <pc:spChg chg="del">
          <ac:chgData name="Pascalle Cup" userId="acdf420d-3d1b-463e-9173-44ff0cd1b36a" providerId="ADAL" clId="{23C74B18-29B8-4408-A8C8-72EE51115D51}" dt="2019-09-23T14:22:31.907" v="796"/>
          <ac:spMkLst>
            <pc:docMk/>
            <pc:sldMk cId="2954935488" sldId="267"/>
            <ac:spMk id="3" creationId="{E98E2742-7BD6-4182-B58A-55B1469ACE85}"/>
          </ac:spMkLst>
        </pc:spChg>
        <pc:picChg chg="add mod">
          <ac:chgData name="Pascalle Cup" userId="acdf420d-3d1b-463e-9173-44ff0cd1b36a" providerId="ADAL" clId="{23C74B18-29B8-4408-A8C8-72EE51115D51}" dt="2019-09-23T14:22:36.171" v="798" actId="14100"/>
          <ac:picMkLst>
            <pc:docMk/>
            <pc:sldMk cId="2954935488" sldId="267"/>
            <ac:picMk id="4" creationId="{D50CF1B1-38E3-4084-AFF9-5AB6A06B2629}"/>
          </ac:picMkLst>
        </pc:picChg>
        <pc:picChg chg="add mod">
          <ac:chgData name="Pascalle Cup" userId="acdf420d-3d1b-463e-9173-44ff0cd1b36a" providerId="ADAL" clId="{23C74B18-29B8-4408-A8C8-72EE51115D51}" dt="2019-09-23T14:22:48.939" v="801" actId="14100"/>
          <ac:picMkLst>
            <pc:docMk/>
            <pc:sldMk cId="2954935488" sldId="267"/>
            <ac:picMk id="5" creationId="{3F7BDA44-D1C7-4F2D-8FA3-1BABD258FE2A}"/>
          </ac:picMkLst>
        </pc:picChg>
        <pc:picChg chg="add mod">
          <ac:chgData name="Pascalle Cup" userId="acdf420d-3d1b-463e-9173-44ff0cd1b36a" providerId="ADAL" clId="{23C74B18-29B8-4408-A8C8-72EE51115D51}" dt="2019-09-23T14:23:06.148" v="804" actId="14100"/>
          <ac:picMkLst>
            <pc:docMk/>
            <pc:sldMk cId="2954935488" sldId="267"/>
            <ac:picMk id="6" creationId="{93130C14-360C-4CE6-BEE1-85E9DE195784}"/>
          </ac:picMkLst>
        </pc:picChg>
        <pc:picChg chg="add mod">
          <ac:chgData name="Pascalle Cup" userId="acdf420d-3d1b-463e-9173-44ff0cd1b36a" providerId="ADAL" clId="{23C74B18-29B8-4408-A8C8-72EE51115D51}" dt="2019-09-23T14:24:03.218" v="807" actId="14100"/>
          <ac:picMkLst>
            <pc:docMk/>
            <pc:sldMk cId="2954935488" sldId="267"/>
            <ac:picMk id="7" creationId="{8B70FD47-0415-4279-A682-6D46930AC97D}"/>
          </ac:picMkLst>
        </pc:picChg>
      </pc:sldChg>
      <pc:sldChg chg="addSp modSp add">
        <pc:chgData name="Pascalle Cup" userId="acdf420d-3d1b-463e-9173-44ff0cd1b36a" providerId="ADAL" clId="{23C74B18-29B8-4408-A8C8-72EE51115D51}" dt="2019-09-24T14:22:11.033" v="3563" actId="313"/>
        <pc:sldMkLst>
          <pc:docMk/>
          <pc:sldMk cId="1278714208" sldId="268"/>
        </pc:sldMkLst>
        <pc:spChg chg="add mod">
          <ac:chgData name="Pascalle Cup" userId="acdf420d-3d1b-463e-9173-44ff0cd1b36a" providerId="ADAL" clId="{23C74B18-29B8-4408-A8C8-72EE51115D51}" dt="2019-09-23T14:25:21.926" v="832" actId="113"/>
          <ac:spMkLst>
            <pc:docMk/>
            <pc:sldMk cId="1278714208" sldId="268"/>
            <ac:spMk id="2" creationId="{4B04026E-2A64-4882-AB87-051364103D05}"/>
          </ac:spMkLst>
        </pc:spChg>
        <pc:spChg chg="add mod">
          <ac:chgData name="Pascalle Cup" userId="acdf420d-3d1b-463e-9173-44ff0cd1b36a" providerId="ADAL" clId="{23C74B18-29B8-4408-A8C8-72EE51115D51}" dt="2019-09-24T14:22:11.033" v="3563" actId="313"/>
          <ac:spMkLst>
            <pc:docMk/>
            <pc:sldMk cId="1278714208" sldId="268"/>
            <ac:spMk id="3" creationId="{6A26D300-D412-4744-A5CA-09EDCBB57C21}"/>
          </ac:spMkLst>
        </pc:spChg>
      </pc:sldChg>
      <pc:sldChg chg="add del">
        <pc:chgData name="Pascalle Cup" userId="acdf420d-3d1b-463e-9173-44ff0cd1b36a" providerId="ADAL" clId="{23C74B18-29B8-4408-A8C8-72EE51115D51}" dt="2019-09-23T14:20:13.585" v="705" actId="2696"/>
        <pc:sldMkLst>
          <pc:docMk/>
          <pc:sldMk cId="2192027964" sldId="268"/>
        </pc:sldMkLst>
      </pc:sldChg>
      <pc:sldChg chg="addSp delSp modSp add">
        <pc:chgData name="Pascalle Cup" userId="acdf420d-3d1b-463e-9173-44ff0cd1b36a" providerId="ADAL" clId="{23C74B18-29B8-4408-A8C8-72EE51115D51}" dt="2019-09-24T11:19:15.464" v="3257" actId="1076"/>
        <pc:sldMkLst>
          <pc:docMk/>
          <pc:sldMk cId="2364611547" sldId="269"/>
        </pc:sldMkLst>
        <pc:spChg chg="add mod">
          <ac:chgData name="Pascalle Cup" userId="acdf420d-3d1b-463e-9173-44ff0cd1b36a" providerId="ADAL" clId="{23C74B18-29B8-4408-A8C8-72EE51115D51}" dt="2019-09-24T08:58:10.261" v="2649" actId="1076"/>
          <ac:spMkLst>
            <pc:docMk/>
            <pc:sldMk cId="2364611547" sldId="269"/>
            <ac:spMk id="2" creationId="{E0F17A84-C1C7-4968-8B25-6082A81F2168}"/>
          </ac:spMkLst>
        </pc:spChg>
        <pc:spChg chg="add del mod">
          <ac:chgData name="Pascalle Cup" userId="acdf420d-3d1b-463e-9173-44ff0cd1b36a" providerId="ADAL" clId="{23C74B18-29B8-4408-A8C8-72EE51115D51}" dt="2019-09-24T08:57:51.114" v="2645"/>
          <ac:spMkLst>
            <pc:docMk/>
            <pc:sldMk cId="2364611547" sldId="269"/>
            <ac:spMk id="4" creationId="{1ABCBC23-27DA-4CD2-B6C9-A568FAA1D6B1}"/>
          </ac:spMkLst>
        </pc:spChg>
        <pc:spChg chg="add mod">
          <ac:chgData name="Pascalle Cup" userId="acdf420d-3d1b-463e-9173-44ff0cd1b36a" providerId="ADAL" clId="{23C74B18-29B8-4408-A8C8-72EE51115D51}" dt="2019-09-24T11:19:15.464" v="3257" actId="1076"/>
          <ac:spMkLst>
            <pc:docMk/>
            <pc:sldMk cId="2364611547" sldId="269"/>
            <ac:spMk id="5" creationId="{DD98A9F3-9C33-4CB3-9459-8F33EC26A086}"/>
          </ac:spMkLst>
        </pc:spChg>
        <pc:picChg chg="add mod">
          <ac:chgData name="Pascalle Cup" userId="acdf420d-3d1b-463e-9173-44ff0cd1b36a" providerId="ADAL" clId="{23C74B18-29B8-4408-A8C8-72EE51115D51}" dt="2019-09-24T11:19:12.607" v="3256" actId="1076"/>
          <ac:picMkLst>
            <pc:docMk/>
            <pc:sldMk cId="2364611547" sldId="269"/>
            <ac:picMk id="3" creationId="{BFC80D0E-10CB-47CD-88B1-81D904CE5AAE}"/>
          </ac:picMkLst>
        </pc:picChg>
      </pc:sldChg>
      <pc:sldChg chg="addSp modSp add">
        <pc:chgData name="Pascalle Cup" userId="acdf420d-3d1b-463e-9173-44ff0cd1b36a" providerId="ADAL" clId="{23C74B18-29B8-4408-A8C8-72EE51115D51}" dt="2019-09-24T08:16:35.494" v="1029" actId="20577"/>
        <pc:sldMkLst>
          <pc:docMk/>
          <pc:sldMk cId="760027479" sldId="270"/>
        </pc:sldMkLst>
        <pc:spChg chg="add mod">
          <ac:chgData name="Pascalle Cup" userId="acdf420d-3d1b-463e-9173-44ff0cd1b36a" providerId="ADAL" clId="{23C74B18-29B8-4408-A8C8-72EE51115D51}" dt="2019-09-24T08:16:07.768" v="985" actId="1076"/>
          <ac:spMkLst>
            <pc:docMk/>
            <pc:sldMk cId="760027479" sldId="270"/>
            <ac:spMk id="2" creationId="{4AB28332-D3FD-4D25-8A0B-67DD2561A07D}"/>
          </ac:spMkLst>
        </pc:spChg>
        <pc:graphicFrameChg chg="add mod modGraphic">
          <ac:chgData name="Pascalle Cup" userId="acdf420d-3d1b-463e-9173-44ff0cd1b36a" providerId="ADAL" clId="{23C74B18-29B8-4408-A8C8-72EE51115D51}" dt="2019-09-24T08:16:35.494" v="1029" actId="20577"/>
          <ac:graphicFrameMkLst>
            <pc:docMk/>
            <pc:sldMk cId="760027479" sldId="270"/>
            <ac:graphicFrameMk id="4" creationId="{4F394BF3-960C-4B66-985A-87BA379A18E0}"/>
          </ac:graphicFrameMkLst>
        </pc:graphicFrameChg>
        <pc:picChg chg="add mod modCrop">
          <ac:chgData name="Pascalle Cup" userId="acdf420d-3d1b-463e-9173-44ff0cd1b36a" providerId="ADAL" clId="{23C74B18-29B8-4408-A8C8-72EE51115D51}" dt="2019-09-24T08:14:45.665" v="870" actId="1076"/>
          <ac:picMkLst>
            <pc:docMk/>
            <pc:sldMk cId="760027479" sldId="270"/>
            <ac:picMk id="3" creationId="{1E066F12-4ED9-4368-975D-3DA7FD6C871E}"/>
          </ac:picMkLst>
        </pc:picChg>
      </pc:sldChg>
      <pc:sldChg chg="del">
        <pc:chgData name="Pascalle Cup" userId="acdf420d-3d1b-463e-9173-44ff0cd1b36a" providerId="ADAL" clId="{23C74B18-29B8-4408-A8C8-72EE51115D51}" dt="2019-09-23T14:18:25.960" v="640" actId="2696"/>
        <pc:sldMkLst>
          <pc:docMk/>
          <pc:sldMk cId="1111052288" sldId="270"/>
        </pc:sldMkLst>
      </pc:sldChg>
      <pc:sldChg chg="del">
        <pc:chgData name="Pascalle Cup" userId="acdf420d-3d1b-463e-9173-44ff0cd1b36a" providerId="ADAL" clId="{23C74B18-29B8-4408-A8C8-72EE51115D51}" dt="2019-09-23T14:18:24.561" v="639" actId="2696"/>
        <pc:sldMkLst>
          <pc:docMk/>
          <pc:sldMk cId="906493488" sldId="271"/>
        </pc:sldMkLst>
      </pc:sldChg>
      <pc:sldChg chg="addSp modSp add">
        <pc:chgData name="Pascalle Cup" userId="acdf420d-3d1b-463e-9173-44ff0cd1b36a" providerId="ADAL" clId="{23C74B18-29B8-4408-A8C8-72EE51115D51}" dt="2019-09-24T11:18:52.604" v="3254" actId="1076"/>
        <pc:sldMkLst>
          <pc:docMk/>
          <pc:sldMk cId="3880464653" sldId="271"/>
        </pc:sldMkLst>
        <pc:spChg chg="add mod">
          <ac:chgData name="Pascalle Cup" userId="acdf420d-3d1b-463e-9173-44ff0cd1b36a" providerId="ADAL" clId="{23C74B18-29B8-4408-A8C8-72EE51115D51}" dt="2019-09-24T08:29:38.441" v="1269" actId="113"/>
          <ac:spMkLst>
            <pc:docMk/>
            <pc:sldMk cId="3880464653" sldId="271"/>
            <ac:spMk id="2" creationId="{4215B540-43BD-4E9D-B569-E1553E74FB8E}"/>
          </ac:spMkLst>
        </pc:spChg>
        <pc:spChg chg="add mod">
          <ac:chgData name="Pascalle Cup" userId="acdf420d-3d1b-463e-9173-44ff0cd1b36a" providerId="ADAL" clId="{23C74B18-29B8-4408-A8C8-72EE51115D51}" dt="2019-09-24T11:18:52.604" v="3254" actId="1076"/>
          <ac:spMkLst>
            <pc:docMk/>
            <pc:sldMk cId="3880464653" sldId="271"/>
            <ac:spMk id="3" creationId="{89EECFB2-5FC2-464C-8026-A71EB555DCBB}"/>
          </ac:spMkLst>
        </pc:spChg>
      </pc:sldChg>
      <pc:sldChg chg="del">
        <pc:chgData name="Pascalle Cup" userId="acdf420d-3d1b-463e-9173-44ff0cd1b36a" providerId="ADAL" clId="{23C74B18-29B8-4408-A8C8-72EE51115D51}" dt="2019-09-23T14:18:20.245" v="637" actId="2696"/>
        <pc:sldMkLst>
          <pc:docMk/>
          <pc:sldMk cId="2089375370" sldId="272"/>
        </pc:sldMkLst>
      </pc:sldChg>
      <pc:sldChg chg="addSp modSp add">
        <pc:chgData name="Pascalle Cup" userId="acdf420d-3d1b-463e-9173-44ff0cd1b36a" providerId="ADAL" clId="{23C74B18-29B8-4408-A8C8-72EE51115D51}" dt="2019-09-24T08:32:07.601" v="1329" actId="207"/>
        <pc:sldMkLst>
          <pc:docMk/>
          <pc:sldMk cId="3659388979" sldId="272"/>
        </pc:sldMkLst>
        <pc:spChg chg="add mod">
          <ac:chgData name="Pascalle Cup" userId="acdf420d-3d1b-463e-9173-44ff0cd1b36a" providerId="ADAL" clId="{23C74B18-29B8-4408-A8C8-72EE51115D51}" dt="2019-09-24T08:32:07.601" v="1329" actId="207"/>
          <ac:spMkLst>
            <pc:docMk/>
            <pc:sldMk cId="3659388979" sldId="272"/>
            <ac:spMk id="2" creationId="{AA2AB0CC-CF98-46F4-A259-4269A1A4F25D}"/>
          </ac:spMkLst>
        </pc:spChg>
      </pc:sldChg>
      <pc:sldChg chg="del">
        <pc:chgData name="Pascalle Cup" userId="acdf420d-3d1b-463e-9173-44ff0cd1b36a" providerId="ADAL" clId="{23C74B18-29B8-4408-A8C8-72EE51115D51}" dt="2019-09-23T14:18:19.612" v="636" actId="2696"/>
        <pc:sldMkLst>
          <pc:docMk/>
          <pc:sldMk cId="2784348057" sldId="273"/>
        </pc:sldMkLst>
      </pc:sldChg>
      <pc:sldChg chg="addSp modSp add">
        <pc:chgData name="Pascalle Cup" userId="acdf420d-3d1b-463e-9173-44ff0cd1b36a" providerId="ADAL" clId="{23C74B18-29B8-4408-A8C8-72EE51115D51}" dt="2019-09-24T08:46:13.384" v="2071" actId="20577"/>
        <pc:sldMkLst>
          <pc:docMk/>
          <pc:sldMk cId="2817314536" sldId="273"/>
        </pc:sldMkLst>
        <pc:spChg chg="add mod">
          <ac:chgData name="Pascalle Cup" userId="acdf420d-3d1b-463e-9173-44ff0cd1b36a" providerId="ADAL" clId="{23C74B18-29B8-4408-A8C8-72EE51115D51}" dt="2019-09-24T08:46:13.384" v="2071" actId="20577"/>
          <ac:spMkLst>
            <pc:docMk/>
            <pc:sldMk cId="2817314536" sldId="273"/>
            <ac:spMk id="2" creationId="{5B458218-5115-44A5-B84A-3F40BD805EE1}"/>
          </ac:spMkLst>
        </pc:spChg>
        <pc:picChg chg="add mod ord">
          <ac:chgData name="Pascalle Cup" userId="acdf420d-3d1b-463e-9173-44ff0cd1b36a" providerId="ADAL" clId="{23C74B18-29B8-4408-A8C8-72EE51115D51}" dt="2019-09-24T08:46:09.526" v="2070" actId="1076"/>
          <ac:picMkLst>
            <pc:docMk/>
            <pc:sldMk cId="2817314536" sldId="273"/>
            <ac:picMk id="3" creationId="{899F9AB2-A640-4F13-A19E-7ED9CEA90EAD}"/>
          </ac:picMkLst>
        </pc:picChg>
      </pc:sldChg>
      <pc:sldChg chg="addSp modSp add">
        <pc:chgData name="Pascalle Cup" userId="acdf420d-3d1b-463e-9173-44ff0cd1b36a" providerId="ADAL" clId="{23C74B18-29B8-4408-A8C8-72EE51115D51}" dt="2019-09-24T11:06:27.023" v="3112" actId="1076"/>
        <pc:sldMkLst>
          <pc:docMk/>
          <pc:sldMk cId="2299325643" sldId="274"/>
        </pc:sldMkLst>
        <pc:spChg chg="add mod">
          <ac:chgData name="Pascalle Cup" userId="acdf420d-3d1b-463e-9173-44ff0cd1b36a" providerId="ADAL" clId="{23C74B18-29B8-4408-A8C8-72EE51115D51}" dt="2019-09-24T08:43:14.360" v="2054" actId="14100"/>
          <ac:spMkLst>
            <pc:docMk/>
            <pc:sldMk cId="2299325643" sldId="274"/>
            <ac:spMk id="2" creationId="{448C8979-AE20-465C-B546-D588583973E3}"/>
          </ac:spMkLst>
        </pc:spChg>
        <pc:spChg chg="add mod">
          <ac:chgData name="Pascalle Cup" userId="acdf420d-3d1b-463e-9173-44ff0cd1b36a" providerId="ADAL" clId="{23C74B18-29B8-4408-A8C8-72EE51115D51}" dt="2019-09-24T11:06:23.391" v="3111" actId="20577"/>
          <ac:spMkLst>
            <pc:docMk/>
            <pc:sldMk cId="2299325643" sldId="274"/>
            <ac:spMk id="3" creationId="{BD859D1A-C054-4441-BA4F-8875C26E4F0E}"/>
          </ac:spMkLst>
        </pc:spChg>
        <pc:picChg chg="add mod">
          <ac:chgData name="Pascalle Cup" userId="acdf420d-3d1b-463e-9173-44ff0cd1b36a" providerId="ADAL" clId="{23C74B18-29B8-4408-A8C8-72EE51115D51}" dt="2019-09-24T11:06:27.023" v="3112" actId="1076"/>
          <ac:picMkLst>
            <pc:docMk/>
            <pc:sldMk cId="2299325643" sldId="274"/>
            <ac:picMk id="4" creationId="{31EED2A5-5F29-4684-A0E0-6B0582436097}"/>
          </ac:picMkLst>
        </pc:picChg>
      </pc:sldChg>
      <pc:sldChg chg="add del">
        <pc:chgData name="Pascalle Cup" userId="acdf420d-3d1b-463e-9173-44ff0cd1b36a" providerId="ADAL" clId="{23C74B18-29B8-4408-A8C8-72EE51115D51}" dt="2019-09-23T14:20:08.646" v="704" actId="2696"/>
        <pc:sldMkLst>
          <pc:docMk/>
          <pc:sldMk cId="3567382744" sldId="274"/>
        </pc:sldMkLst>
      </pc:sldChg>
      <pc:sldChg chg="addSp modSp add">
        <pc:chgData name="Pascalle Cup" userId="acdf420d-3d1b-463e-9173-44ff0cd1b36a" providerId="ADAL" clId="{23C74B18-29B8-4408-A8C8-72EE51115D51}" dt="2019-09-27T09:49:55.966" v="3938" actId="20577"/>
        <pc:sldMkLst>
          <pc:docMk/>
          <pc:sldMk cId="725932533" sldId="275"/>
        </pc:sldMkLst>
        <pc:graphicFrameChg chg="add mod modGraphic">
          <ac:chgData name="Pascalle Cup" userId="acdf420d-3d1b-463e-9173-44ff0cd1b36a" providerId="ADAL" clId="{23C74B18-29B8-4408-A8C8-72EE51115D51}" dt="2019-09-27T09:49:55.966" v="3938" actId="20577"/>
          <ac:graphicFrameMkLst>
            <pc:docMk/>
            <pc:sldMk cId="725932533" sldId="275"/>
            <ac:graphicFrameMk id="2" creationId="{D0811C36-A0A1-4700-B315-D0C5783DE300}"/>
          </ac:graphicFrameMkLst>
        </pc:graphicFrameChg>
      </pc:sldChg>
      <pc:sldChg chg="addSp delSp modSp add">
        <pc:chgData name="Pascalle Cup" userId="acdf420d-3d1b-463e-9173-44ff0cd1b36a" providerId="ADAL" clId="{23C74B18-29B8-4408-A8C8-72EE51115D51}" dt="2019-09-24T11:18:32.763" v="3253" actId="11529"/>
        <pc:sldMkLst>
          <pc:docMk/>
          <pc:sldMk cId="4245260752" sldId="276"/>
        </pc:sldMkLst>
        <pc:spChg chg="add mod">
          <ac:chgData name="Pascalle Cup" userId="acdf420d-3d1b-463e-9173-44ff0cd1b36a" providerId="ADAL" clId="{23C74B18-29B8-4408-A8C8-72EE51115D51}" dt="2019-09-24T11:17:32.714" v="3243" actId="1076"/>
          <ac:spMkLst>
            <pc:docMk/>
            <pc:sldMk cId="4245260752" sldId="276"/>
            <ac:spMk id="2" creationId="{6251B1A2-3E96-47ED-AD04-71119E08E6F2}"/>
          </ac:spMkLst>
        </pc:spChg>
        <pc:spChg chg="add mod">
          <ac:chgData name="Pascalle Cup" userId="acdf420d-3d1b-463e-9173-44ff0cd1b36a" providerId="ADAL" clId="{23C74B18-29B8-4408-A8C8-72EE51115D51}" dt="2019-09-24T11:17:47.325" v="3248" actId="1076"/>
          <ac:spMkLst>
            <pc:docMk/>
            <pc:sldMk cId="4245260752" sldId="276"/>
            <ac:spMk id="5" creationId="{04B28858-CE2C-4BD2-BA14-679EE1614BE5}"/>
          </ac:spMkLst>
        </pc:spChg>
        <pc:spChg chg="add mod">
          <ac:chgData name="Pascalle Cup" userId="acdf420d-3d1b-463e-9173-44ff0cd1b36a" providerId="ADAL" clId="{23C74B18-29B8-4408-A8C8-72EE51115D51}" dt="2019-09-24T11:17:50.007" v="3249" actId="1076"/>
          <ac:spMkLst>
            <pc:docMk/>
            <pc:sldMk cId="4245260752" sldId="276"/>
            <ac:spMk id="6" creationId="{DE90CA79-0161-41A2-A931-2ABE9EEA4FD2}"/>
          </ac:spMkLst>
        </pc:spChg>
        <pc:spChg chg="add del mod">
          <ac:chgData name="Pascalle Cup" userId="acdf420d-3d1b-463e-9173-44ff0cd1b36a" providerId="ADAL" clId="{23C74B18-29B8-4408-A8C8-72EE51115D51}" dt="2019-09-24T11:05:23.091" v="3082" actId="478"/>
          <ac:spMkLst>
            <pc:docMk/>
            <pc:sldMk cId="4245260752" sldId="276"/>
            <ac:spMk id="8" creationId="{0804FFF8-0AD5-413B-8A38-F8DEA3B650A5}"/>
          </ac:spMkLst>
        </pc:spChg>
        <pc:spChg chg="add del mod">
          <ac:chgData name="Pascalle Cup" userId="acdf420d-3d1b-463e-9173-44ff0cd1b36a" providerId="ADAL" clId="{23C74B18-29B8-4408-A8C8-72EE51115D51}" dt="2019-09-24T11:05:42.703" v="3085" actId="478"/>
          <ac:spMkLst>
            <pc:docMk/>
            <pc:sldMk cId="4245260752" sldId="276"/>
            <ac:spMk id="9" creationId="{03466278-E589-4AF4-93D4-EFBA8C8DE686}"/>
          </ac:spMkLst>
        </pc:spChg>
        <pc:spChg chg="add mod">
          <ac:chgData name="Pascalle Cup" userId="acdf420d-3d1b-463e-9173-44ff0cd1b36a" providerId="ADAL" clId="{23C74B18-29B8-4408-A8C8-72EE51115D51}" dt="2019-09-24T11:13:21.318" v="3198" actId="208"/>
          <ac:spMkLst>
            <pc:docMk/>
            <pc:sldMk cId="4245260752" sldId="276"/>
            <ac:spMk id="12" creationId="{6DD3BDE3-B3AC-423C-B378-44D4A92EA02B}"/>
          </ac:spMkLst>
        </pc:spChg>
        <pc:spChg chg="add mod">
          <ac:chgData name="Pascalle Cup" userId="acdf420d-3d1b-463e-9173-44ff0cd1b36a" providerId="ADAL" clId="{23C74B18-29B8-4408-A8C8-72EE51115D51}" dt="2019-09-24T11:18:20.416" v="3252" actId="1076"/>
          <ac:spMkLst>
            <pc:docMk/>
            <pc:sldMk cId="4245260752" sldId="276"/>
            <ac:spMk id="14" creationId="{C2142EB3-F81A-421E-BB50-046E50A33EE6}"/>
          </ac:spMkLst>
        </pc:spChg>
        <pc:cxnChg chg="add del mod">
          <ac:chgData name="Pascalle Cup" userId="acdf420d-3d1b-463e-9173-44ff0cd1b36a" providerId="ADAL" clId="{23C74B18-29B8-4408-A8C8-72EE51115D51}" dt="2019-09-24T11:05:13.581" v="3080" actId="478"/>
          <ac:cxnSpMkLst>
            <pc:docMk/>
            <pc:sldMk cId="4245260752" sldId="276"/>
            <ac:cxnSpMk id="4" creationId="{73881DA1-6CFE-48B5-BBCB-61C2F06472DB}"/>
          </ac:cxnSpMkLst>
        </pc:cxnChg>
        <pc:cxnChg chg="add mod">
          <ac:chgData name="Pascalle Cup" userId="acdf420d-3d1b-463e-9173-44ff0cd1b36a" providerId="ADAL" clId="{23C74B18-29B8-4408-A8C8-72EE51115D51}" dt="2019-09-24T11:17:44.050" v="3247" actId="1076"/>
          <ac:cxnSpMkLst>
            <pc:docMk/>
            <pc:sldMk cId="4245260752" sldId="276"/>
            <ac:cxnSpMk id="11" creationId="{FFA05B21-1F50-4851-98FE-FB134F56D8C3}"/>
          </ac:cxnSpMkLst>
        </pc:cxnChg>
        <pc:cxnChg chg="add mod">
          <ac:chgData name="Pascalle Cup" userId="acdf420d-3d1b-463e-9173-44ff0cd1b36a" providerId="ADAL" clId="{23C74B18-29B8-4408-A8C8-72EE51115D51}" dt="2019-09-24T11:17:58.553" v="3250" actId="1076"/>
          <ac:cxnSpMkLst>
            <pc:docMk/>
            <pc:sldMk cId="4245260752" sldId="276"/>
            <ac:cxnSpMk id="16" creationId="{7B4AEF38-3AE5-4825-9602-AD01A27A804A}"/>
          </ac:cxnSpMkLst>
        </pc:cxnChg>
        <pc:cxnChg chg="add mod">
          <ac:chgData name="Pascalle Cup" userId="acdf420d-3d1b-463e-9173-44ff0cd1b36a" providerId="ADAL" clId="{23C74B18-29B8-4408-A8C8-72EE51115D51}" dt="2019-09-24T11:18:32.763" v="3253" actId="11529"/>
          <ac:cxnSpMkLst>
            <pc:docMk/>
            <pc:sldMk cId="4245260752" sldId="276"/>
            <ac:cxnSpMk id="19" creationId="{7D45FD81-1903-4A17-A47F-3F34C1A8B67D}"/>
          </ac:cxnSpMkLst>
        </pc:cxnChg>
      </pc:sldChg>
      <pc:sldChg chg="addSp modSp add">
        <pc:chgData name="Pascalle Cup" userId="acdf420d-3d1b-463e-9173-44ff0cd1b36a" providerId="ADAL" clId="{23C74B18-29B8-4408-A8C8-72EE51115D51}" dt="2019-09-24T11:21:40.243" v="3266" actId="1076"/>
        <pc:sldMkLst>
          <pc:docMk/>
          <pc:sldMk cId="1461832547" sldId="277"/>
        </pc:sldMkLst>
        <pc:spChg chg="add mod">
          <ac:chgData name="Pascalle Cup" userId="acdf420d-3d1b-463e-9173-44ff0cd1b36a" providerId="ADAL" clId="{23C74B18-29B8-4408-A8C8-72EE51115D51}" dt="2019-09-24T11:21:40.243" v="3266" actId="1076"/>
          <ac:spMkLst>
            <pc:docMk/>
            <pc:sldMk cId="1461832547" sldId="277"/>
            <ac:spMk id="2" creationId="{9E56AF68-8FBB-41E8-A6E4-01B13F7D1273}"/>
          </ac:spMkLst>
        </pc:spChg>
        <pc:picChg chg="add mod">
          <ac:chgData name="Pascalle Cup" userId="acdf420d-3d1b-463e-9173-44ff0cd1b36a" providerId="ADAL" clId="{23C74B18-29B8-4408-A8C8-72EE51115D51}" dt="2019-09-24T11:21:29.251" v="3264" actId="1076"/>
          <ac:picMkLst>
            <pc:docMk/>
            <pc:sldMk cId="1461832547" sldId="277"/>
            <ac:picMk id="3" creationId="{C8D53573-B6FC-466D-9F35-05EECB5958A5}"/>
          </ac:picMkLst>
        </pc:picChg>
      </pc:sldChg>
      <pc:sldChg chg="add ord">
        <pc:chgData name="Pascalle Cup" userId="acdf420d-3d1b-463e-9173-44ff0cd1b36a" providerId="ADAL" clId="{23C74B18-29B8-4408-A8C8-72EE51115D51}" dt="2019-09-27T09:50:13.831" v="3939"/>
        <pc:sldMkLst>
          <pc:docMk/>
          <pc:sldMk cId="1396076327" sldId="278"/>
        </pc:sldMkLst>
      </pc:sldChg>
      <pc:sldChg chg="addSp modSp add ord">
        <pc:chgData name="Pascalle Cup" userId="acdf420d-3d1b-463e-9173-44ff0cd1b36a" providerId="ADAL" clId="{23C74B18-29B8-4408-A8C8-72EE51115D51}" dt="2019-09-24T14:10:37.500" v="3282"/>
        <pc:sldMkLst>
          <pc:docMk/>
          <pc:sldMk cId="3852242705" sldId="279"/>
        </pc:sldMkLst>
        <pc:spChg chg="add mod">
          <ac:chgData name="Pascalle Cup" userId="acdf420d-3d1b-463e-9173-44ff0cd1b36a" providerId="ADAL" clId="{23C74B18-29B8-4408-A8C8-72EE51115D51}" dt="2019-09-24T13:49:37.378" v="3281" actId="403"/>
          <ac:spMkLst>
            <pc:docMk/>
            <pc:sldMk cId="3852242705" sldId="279"/>
            <ac:spMk id="2" creationId="{CDF24A1E-9D06-42CC-AECE-F58B22F6C7EA}"/>
          </ac:spMkLst>
        </pc:spChg>
      </pc:sldChg>
      <pc:sldChg chg="addSp delSp modSp add">
        <pc:chgData name="Pascalle Cup" userId="acdf420d-3d1b-463e-9173-44ff0cd1b36a" providerId="ADAL" clId="{23C74B18-29B8-4408-A8C8-72EE51115D51}" dt="2019-09-24T14:21:44.251" v="3528" actId="20577"/>
        <pc:sldMkLst>
          <pc:docMk/>
          <pc:sldMk cId="2892346548" sldId="280"/>
        </pc:sldMkLst>
        <pc:spChg chg="add mod">
          <ac:chgData name="Pascalle Cup" userId="acdf420d-3d1b-463e-9173-44ff0cd1b36a" providerId="ADAL" clId="{23C74B18-29B8-4408-A8C8-72EE51115D51}" dt="2019-09-24T14:15:32.240" v="3401" actId="1076"/>
          <ac:spMkLst>
            <pc:docMk/>
            <pc:sldMk cId="2892346548" sldId="280"/>
            <ac:spMk id="2" creationId="{029750C9-7960-4C62-8112-920403ACCF80}"/>
          </ac:spMkLst>
        </pc:spChg>
        <pc:spChg chg="add mod">
          <ac:chgData name="Pascalle Cup" userId="acdf420d-3d1b-463e-9173-44ff0cd1b36a" providerId="ADAL" clId="{23C74B18-29B8-4408-A8C8-72EE51115D51}" dt="2019-09-24T14:21:44.251" v="3528" actId="20577"/>
          <ac:spMkLst>
            <pc:docMk/>
            <pc:sldMk cId="2892346548" sldId="280"/>
            <ac:spMk id="10" creationId="{19424F44-7687-4384-A383-E331B23AB8D9}"/>
          </ac:spMkLst>
        </pc:spChg>
        <pc:picChg chg="add mod modCrop">
          <ac:chgData name="Pascalle Cup" userId="acdf420d-3d1b-463e-9173-44ff0cd1b36a" providerId="ADAL" clId="{23C74B18-29B8-4408-A8C8-72EE51115D51}" dt="2019-09-24T14:15:46.811" v="3403" actId="207"/>
          <ac:picMkLst>
            <pc:docMk/>
            <pc:sldMk cId="2892346548" sldId="280"/>
            <ac:picMk id="3" creationId="{56B385ED-318A-4505-A77D-363A53EAEA40}"/>
          </ac:picMkLst>
        </pc:picChg>
        <pc:picChg chg="add mod modCrop">
          <ac:chgData name="Pascalle Cup" userId="acdf420d-3d1b-463e-9173-44ff0cd1b36a" providerId="ADAL" clId="{23C74B18-29B8-4408-A8C8-72EE51115D51}" dt="2019-09-24T14:21:23.320" v="3485" actId="1076"/>
          <ac:picMkLst>
            <pc:docMk/>
            <pc:sldMk cId="2892346548" sldId="280"/>
            <ac:picMk id="4" creationId="{7C2CE257-125F-4236-AE55-906C5833080F}"/>
          </ac:picMkLst>
        </pc:picChg>
        <pc:picChg chg="add del">
          <ac:chgData name="Pascalle Cup" userId="acdf420d-3d1b-463e-9173-44ff0cd1b36a" providerId="ADAL" clId="{23C74B18-29B8-4408-A8C8-72EE51115D51}" dt="2019-09-24T14:16:54.549" v="3414" actId="478"/>
          <ac:picMkLst>
            <pc:docMk/>
            <pc:sldMk cId="2892346548" sldId="280"/>
            <ac:picMk id="5" creationId="{3917948F-9043-47BE-9F3C-ED62D1D70EF4}"/>
          </ac:picMkLst>
        </pc:picChg>
        <pc:picChg chg="add del">
          <ac:chgData name="Pascalle Cup" userId="acdf420d-3d1b-463e-9173-44ff0cd1b36a" providerId="ADAL" clId="{23C74B18-29B8-4408-A8C8-72EE51115D51}" dt="2019-09-24T14:17:05.057" v="3416" actId="478"/>
          <ac:picMkLst>
            <pc:docMk/>
            <pc:sldMk cId="2892346548" sldId="280"/>
            <ac:picMk id="6" creationId="{A06AB4A2-F255-4985-B693-403CCB3F1B5A}"/>
          </ac:picMkLst>
        </pc:picChg>
        <pc:picChg chg="add mod modCrop">
          <ac:chgData name="Pascalle Cup" userId="acdf420d-3d1b-463e-9173-44ff0cd1b36a" providerId="ADAL" clId="{23C74B18-29B8-4408-A8C8-72EE51115D51}" dt="2019-09-24T14:21:25.076" v="3486" actId="1076"/>
          <ac:picMkLst>
            <pc:docMk/>
            <pc:sldMk cId="2892346548" sldId="280"/>
            <ac:picMk id="7" creationId="{4184BAE0-CDC3-4461-A03F-427E737F9D1D}"/>
          </ac:picMkLst>
        </pc:picChg>
        <pc:picChg chg="add del mod modCrop">
          <ac:chgData name="Pascalle Cup" userId="acdf420d-3d1b-463e-9173-44ff0cd1b36a" providerId="ADAL" clId="{23C74B18-29B8-4408-A8C8-72EE51115D51}" dt="2019-09-24T14:18:35.407" v="3430" actId="478"/>
          <ac:picMkLst>
            <pc:docMk/>
            <pc:sldMk cId="2892346548" sldId="280"/>
            <ac:picMk id="8" creationId="{417B013A-4C61-4EFF-AF60-2D8AE568916C}"/>
          </ac:picMkLst>
        </pc:picChg>
        <pc:picChg chg="add del mod modCrop">
          <ac:chgData name="Pascalle Cup" userId="acdf420d-3d1b-463e-9173-44ff0cd1b36a" providerId="ADAL" clId="{23C74B18-29B8-4408-A8C8-72EE51115D51}" dt="2019-09-24T14:20:26.752" v="3450"/>
          <ac:picMkLst>
            <pc:docMk/>
            <pc:sldMk cId="2892346548" sldId="280"/>
            <ac:picMk id="9" creationId="{DDE3288E-622E-4968-A4F1-60AE0FC3A878}"/>
          </ac:picMkLst>
        </pc:picChg>
      </pc:sldChg>
      <pc:sldChg chg="addSp delSp modSp add">
        <pc:chgData name="Pascalle Cup" userId="acdf420d-3d1b-463e-9173-44ff0cd1b36a" providerId="ADAL" clId="{23C74B18-29B8-4408-A8C8-72EE51115D51}" dt="2019-09-24T14:21:16.343" v="3484" actId="1076"/>
        <pc:sldMkLst>
          <pc:docMk/>
          <pc:sldMk cId="853758978" sldId="281"/>
        </pc:sldMkLst>
        <pc:spChg chg="add mod">
          <ac:chgData name="Pascalle Cup" userId="acdf420d-3d1b-463e-9173-44ff0cd1b36a" providerId="ADAL" clId="{23C74B18-29B8-4408-A8C8-72EE51115D51}" dt="2019-09-24T14:20:54.088" v="3472" actId="20577"/>
          <ac:spMkLst>
            <pc:docMk/>
            <pc:sldMk cId="853758978" sldId="281"/>
            <ac:spMk id="5" creationId="{6F998D61-1552-44B6-9A3E-E39F964C2E52}"/>
          </ac:spMkLst>
        </pc:spChg>
        <pc:spChg chg="add mod">
          <ac:chgData name="Pascalle Cup" userId="acdf420d-3d1b-463e-9173-44ff0cd1b36a" providerId="ADAL" clId="{23C74B18-29B8-4408-A8C8-72EE51115D51}" dt="2019-09-24T14:21:16.343" v="3484" actId="1076"/>
          <ac:spMkLst>
            <pc:docMk/>
            <pc:sldMk cId="853758978" sldId="281"/>
            <ac:spMk id="6" creationId="{BCD1132C-65DC-4958-A158-FD045F4D1D0B}"/>
          </ac:spMkLst>
        </pc:spChg>
        <pc:picChg chg="add del mod">
          <ac:chgData name="Pascalle Cup" userId="acdf420d-3d1b-463e-9173-44ff0cd1b36a" providerId="ADAL" clId="{23C74B18-29B8-4408-A8C8-72EE51115D51}" dt="2019-09-24T14:19:51.303" v="3443" actId="478"/>
          <ac:picMkLst>
            <pc:docMk/>
            <pc:sldMk cId="853758978" sldId="281"/>
            <ac:picMk id="2" creationId="{50A25249-34AE-4F76-BEFC-5ADDCB0CCF37}"/>
          </ac:picMkLst>
        </pc:picChg>
        <pc:picChg chg="add mod modCrop">
          <ac:chgData name="Pascalle Cup" userId="acdf420d-3d1b-463e-9173-44ff0cd1b36a" providerId="ADAL" clId="{23C74B18-29B8-4408-A8C8-72EE51115D51}" dt="2019-09-24T14:20:41.859" v="3455" actId="1076"/>
          <ac:picMkLst>
            <pc:docMk/>
            <pc:sldMk cId="853758978" sldId="281"/>
            <ac:picMk id="3" creationId="{C86C29C8-E534-4588-BE2A-8FBCFE6A647B}"/>
          </ac:picMkLst>
        </pc:picChg>
        <pc:picChg chg="add mod">
          <ac:chgData name="Pascalle Cup" userId="acdf420d-3d1b-463e-9173-44ff0cd1b36a" providerId="ADAL" clId="{23C74B18-29B8-4408-A8C8-72EE51115D51}" dt="2019-09-24T14:20:42.512" v="3456" actId="1076"/>
          <ac:picMkLst>
            <pc:docMk/>
            <pc:sldMk cId="853758978" sldId="281"/>
            <ac:picMk id="4" creationId="{B6C63EC0-8494-4D19-AF7E-7C30BFD98E24}"/>
          </ac:picMkLst>
        </pc:picChg>
      </pc:sldChg>
      <pc:sldChg chg="addSp modSp add">
        <pc:chgData name="Pascalle Cup" userId="acdf420d-3d1b-463e-9173-44ff0cd1b36a" providerId="ADAL" clId="{23C74B18-29B8-4408-A8C8-72EE51115D51}" dt="2019-09-26T12:45:32.435" v="3568" actId="732"/>
        <pc:sldMkLst>
          <pc:docMk/>
          <pc:sldMk cId="575785946" sldId="282"/>
        </pc:sldMkLst>
        <pc:picChg chg="add mod modCrop">
          <ac:chgData name="Pascalle Cup" userId="acdf420d-3d1b-463e-9173-44ff0cd1b36a" providerId="ADAL" clId="{23C74B18-29B8-4408-A8C8-72EE51115D51}" dt="2019-09-26T12:45:32.435" v="3568" actId="732"/>
          <ac:picMkLst>
            <pc:docMk/>
            <pc:sldMk cId="575785946" sldId="282"/>
            <ac:picMk id="2" creationId="{89227021-BB83-4CAF-A339-B18B2EE1452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08423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784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555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0828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0356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1491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032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5828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86206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27-9-2019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3129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27-9-2019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67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b="1" dirty="0" err="1">
                <a:solidFill>
                  <a:schemeClr val="accent1"/>
                </a:solidFill>
              </a:rPr>
              <a:t>Stad&amp;Wijk</a:t>
            </a:r>
            <a:endParaRPr lang="nl-NL" b="1" dirty="0">
              <a:solidFill>
                <a:schemeClr val="accent1"/>
              </a:solidFill>
            </a:endParaRPr>
          </a:p>
        </p:txBody>
      </p:sp>
      <p:sp>
        <p:nvSpPr>
          <p:cNvPr id="3" name="Ondertitel 2"/>
          <p:cNvSpPr>
            <a:spLocks noGrp="1"/>
          </p:cNvSpPr>
          <p:nvPr>
            <p:ph type="subTitle" idx="1"/>
          </p:nvPr>
        </p:nvSpPr>
        <p:spPr>
          <a:xfrm>
            <a:off x="1899822" y="3184864"/>
            <a:ext cx="8534400" cy="1752600"/>
          </a:xfrm>
        </p:spPr>
        <p:txBody>
          <a:bodyPr vert="horz" lIns="91440" tIns="45720" rIns="91440" bIns="45720" rtlCol="0" anchor="t">
            <a:normAutofit/>
          </a:bodyPr>
          <a:lstStyle/>
          <a:p>
            <a:r>
              <a:rPr lang="nl-NL" sz="2400" dirty="0"/>
              <a:t>1920 Jaar 3 – Periode 1</a:t>
            </a:r>
          </a:p>
          <a:p>
            <a:r>
              <a:rPr lang="nl-NL" sz="2400" dirty="0">
                <a:latin typeface="Arial"/>
                <a:cs typeface="Arial"/>
              </a:rPr>
              <a:t>Les 4 </a:t>
            </a:r>
            <a:r>
              <a:rPr lang="nl-NL" sz="2400" dirty="0" err="1">
                <a:latin typeface="Arial"/>
                <a:cs typeface="Arial"/>
              </a:rPr>
              <a:t>expertles</a:t>
            </a:r>
            <a:r>
              <a:rPr lang="nl-NL" sz="2400" dirty="0">
                <a:latin typeface="Arial"/>
                <a:cs typeface="Arial"/>
              </a:rPr>
              <a:t> 27 september</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04026E-2A64-4882-AB87-051364103D05}"/>
              </a:ext>
            </a:extLst>
          </p:cNvPr>
          <p:cNvSpPr/>
          <p:nvPr/>
        </p:nvSpPr>
        <p:spPr>
          <a:xfrm>
            <a:off x="1635450" y="1344513"/>
            <a:ext cx="4354847" cy="523220"/>
          </a:xfrm>
          <a:prstGeom prst="rect">
            <a:avLst/>
          </a:prstGeom>
        </p:spPr>
        <p:txBody>
          <a:bodyPr wrap="none">
            <a:spAutoFit/>
          </a:bodyPr>
          <a:lstStyle/>
          <a:p>
            <a:r>
              <a:rPr lang="nl-NL" sz="2800" b="1" dirty="0">
                <a:solidFill>
                  <a:schemeClr val="accent3"/>
                </a:solidFill>
              </a:rPr>
              <a:t>3. Samenwerking in de wijk </a:t>
            </a:r>
          </a:p>
        </p:txBody>
      </p:sp>
      <p:sp>
        <p:nvSpPr>
          <p:cNvPr id="3" name="Rechthoek 2">
            <a:extLst>
              <a:ext uri="{FF2B5EF4-FFF2-40B4-BE49-F238E27FC236}">
                <a16:creationId xmlns:a16="http://schemas.microsoft.com/office/drawing/2014/main" id="{6A26D300-D412-4744-A5CA-09EDCBB57C21}"/>
              </a:ext>
            </a:extLst>
          </p:cNvPr>
          <p:cNvSpPr/>
          <p:nvPr/>
        </p:nvSpPr>
        <p:spPr>
          <a:xfrm>
            <a:off x="1635450" y="2111497"/>
            <a:ext cx="6096000" cy="2585323"/>
          </a:xfrm>
          <a:prstGeom prst="rect">
            <a:avLst/>
          </a:prstGeom>
        </p:spPr>
        <p:txBody>
          <a:bodyPr>
            <a:spAutoFit/>
          </a:bodyPr>
          <a:lstStyle/>
          <a:p>
            <a:r>
              <a:rPr lang="nl-NL" dirty="0"/>
              <a:t>Bewonersparticipatie, hoe dan? </a:t>
            </a:r>
          </a:p>
          <a:p>
            <a:endParaRPr lang="nl-NL" dirty="0"/>
          </a:p>
          <a:p>
            <a:r>
              <a:rPr lang="nl-NL" dirty="0"/>
              <a:t>Participatiesamenleving </a:t>
            </a:r>
          </a:p>
          <a:p>
            <a:endParaRPr lang="nl-NL" dirty="0"/>
          </a:p>
          <a:p>
            <a:r>
              <a:rPr lang="nl-NL" dirty="0"/>
              <a:t>Participatie ladder</a:t>
            </a:r>
          </a:p>
          <a:p>
            <a:endParaRPr lang="nl-NL" dirty="0"/>
          </a:p>
          <a:p>
            <a:r>
              <a:rPr lang="nl-NL" dirty="0"/>
              <a:t>Modellen: </a:t>
            </a:r>
          </a:p>
          <a:p>
            <a:r>
              <a:rPr lang="nl-NL" dirty="0"/>
              <a:t>- Participatie-ster van May </a:t>
            </a:r>
          </a:p>
          <a:p>
            <a:r>
              <a:rPr lang="nl-NL" dirty="0"/>
              <a:t>- Triangel van betrokkenheid</a:t>
            </a:r>
          </a:p>
        </p:txBody>
      </p:sp>
    </p:spTree>
    <p:extLst>
      <p:ext uri="{BB962C8B-B14F-4D97-AF65-F5344CB8AC3E}">
        <p14:creationId xmlns:p14="http://schemas.microsoft.com/office/powerpoint/2010/main" val="127871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48C8979-AE20-465C-B546-D588583973E3}"/>
              </a:ext>
            </a:extLst>
          </p:cNvPr>
          <p:cNvSpPr txBox="1"/>
          <p:nvPr/>
        </p:nvSpPr>
        <p:spPr>
          <a:xfrm>
            <a:off x="1544715" y="1642369"/>
            <a:ext cx="8424908" cy="707886"/>
          </a:xfrm>
          <a:prstGeom prst="rect">
            <a:avLst/>
          </a:prstGeom>
          <a:noFill/>
        </p:spPr>
        <p:txBody>
          <a:bodyPr wrap="square" rtlCol="0">
            <a:spAutoFit/>
          </a:bodyPr>
          <a:lstStyle/>
          <a:p>
            <a:r>
              <a:rPr lang="nl-NL" sz="4000" b="1" dirty="0">
                <a:solidFill>
                  <a:schemeClr val="accent6"/>
                </a:solidFill>
                <a:latin typeface="Consolas" panose="020B0609020204030204" pitchFamily="49" charset="0"/>
              </a:rPr>
              <a:t>Participatie samenleving </a:t>
            </a:r>
          </a:p>
        </p:txBody>
      </p:sp>
      <p:sp>
        <p:nvSpPr>
          <p:cNvPr id="3" name="Rechthoek 2">
            <a:extLst>
              <a:ext uri="{FF2B5EF4-FFF2-40B4-BE49-F238E27FC236}">
                <a16:creationId xmlns:a16="http://schemas.microsoft.com/office/drawing/2014/main" id="{BD859D1A-C054-4441-BA4F-8875C26E4F0E}"/>
              </a:ext>
            </a:extLst>
          </p:cNvPr>
          <p:cNvSpPr/>
          <p:nvPr/>
        </p:nvSpPr>
        <p:spPr>
          <a:xfrm>
            <a:off x="3048000" y="3105835"/>
            <a:ext cx="6096000" cy="1569660"/>
          </a:xfrm>
          <a:prstGeom prst="rect">
            <a:avLst/>
          </a:prstGeom>
        </p:spPr>
        <p:txBody>
          <a:bodyPr>
            <a:spAutoFit/>
          </a:bodyPr>
          <a:lstStyle/>
          <a:p>
            <a:r>
              <a:rPr lang="nl-NL" sz="2400" b="1" dirty="0"/>
              <a:t>‘Van iedereen die dat kan wordt gevraagd verantwoordelijkheid te nemen voor zijn of haar eigen leven en omgeving.’ </a:t>
            </a:r>
          </a:p>
          <a:p>
            <a:r>
              <a:rPr lang="nl-NL" sz="2400" b="1" dirty="0"/>
              <a:t>Troonrede 2013</a:t>
            </a:r>
          </a:p>
        </p:txBody>
      </p:sp>
      <p:pic>
        <p:nvPicPr>
          <p:cNvPr id="4" name="Afbeelding 3">
            <a:extLst>
              <a:ext uri="{FF2B5EF4-FFF2-40B4-BE49-F238E27FC236}">
                <a16:creationId xmlns:a16="http://schemas.microsoft.com/office/drawing/2014/main" id="{31EED2A5-5F29-4684-A0E0-6B0582436097}"/>
              </a:ext>
            </a:extLst>
          </p:cNvPr>
          <p:cNvPicPr>
            <a:picLocks noChangeAspect="1"/>
          </p:cNvPicPr>
          <p:nvPr/>
        </p:nvPicPr>
        <p:blipFill>
          <a:blip r:embed="rId2"/>
          <a:stretch>
            <a:fillRect/>
          </a:stretch>
        </p:blipFill>
        <p:spPr>
          <a:xfrm>
            <a:off x="7132048" y="4197916"/>
            <a:ext cx="2857500" cy="1600200"/>
          </a:xfrm>
          <a:prstGeom prst="rect">
            <a:avLst/>
          </a:prstGeom>
        </p:spPr>
      </p:pic>
    </p:spTree>
    <p:extLst>
      <p:ext uri="{BB962C8B-B14F-4D97-AF65-F5344CB8AC3E}">
        <p14:creationId xmlns:p14="http://schemas.microsoft.com/office/powerpoint/2010/main" val="229932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251B1A2-3E96-47ED-AD04-71119E08E6F2}"/>
              </a:ext>
            </a:extLst>
          </p:cNvPr>
          <p:cNvSpPr/>
          <p:nvPr/>
        </p:nvSpPr>
        <p:spPr>
          <a:xfrm rot="20591506">
            <a:off x="278535" y="1024575"/>
            <a:ext cx="4920450" cy="923330"/>
          </a:xfrm>
          <a:prstGeom prst="rect">
            <a:avLst/>
          </a:prstGeom>
          <a:noFill/>
        </p:spPr>
        <p:txBody>
          <a:bodyPr wrap="none" lIns="91440" tIns="45720" rIns="91440" bIns="45720">
            <a:spAutoFit/>
          </a:bodyPr>
          <a:lstStyle/>
          <a:p>
            <a:pPr algn="ctr"/>
            <a:r>
              <a:rPr lang="nl-N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t>
            </a: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erzorgingsstaat</a:t>
            </a:r>
          </a:p>
        </p:txBody>
      </p:sp>
      <p:sp>
        <p:nvSpPr>
          <p:cNvPr id="5" name="Rechthoek 4">
            <a:extLst>
              <a:ext uri="{FF2B5EF4-FFF2-40B4-BE49-F238E27FC236}">
                <a16:creationId xmlns:a16="http://schemas.microsoft.com/office/drawing/2014/main" id="{04B28858-CE2C-4BD2-BA14-679EE1614BE5}"/>
              </a:ext>
            </a:extLst>
          </p:cNvPr>
          <p:cNvSpPr/>
          <p:nvPr/>
        </p:nvSpPr>
        <p:spPr>
          <a:xfrm>
            <a:off x="3068111" y="2659559"/>
            <a:ext cx="5673348" cy="769441"/>
          </a:xfrm>
          <a:prstGeom prst="rect">
            <a:avLst/>
          </a:prstGeom>
          <a:noFill/>
        </p:spPr>
        <p:txBody>
          <a:bodyPr wrap="none" lIns="91440" tIns="45720" rIns="91440" bIns="45720">
            <a:spAutoFit/>
          </a:bodyPr>
          <a:lstStyle/>
          <a:p>
            <a:pPr algn="ctr"/>
            <a:r>
              <a:rPr lang="nl-NL"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participatiesamenleving</a:t>
            </a:r>
          </a:p>
        </p:txBody>
      </p:sp>
      <p:sp>
        <p:nvSpPr>
          <p:cNvPr id="6" name="Tekstvak 5">
            <a:extLst>
              <a:ext uri="{FF2B5EF4-FFF2-40B4-BE49-F238E27FC236}">
                <a16:creationId xmlns:a16="http://schemas.microsoft.com/office/drawing/2014/main" id="{DE90CA79-0161-41A2-A931-2ABE9EEA4FD2}"/>
              </a:ext>
            </a:extLst>
          </p:cNvPr>
          <p:cNvSpPr txBox="1"/>
          <p:nvPr/>
        </p:nvSpPr>
        <p:spPr>
          <a:xfrm>
            <a:off x="3150617" y="3900446"/>
            <a:ext cx="5955321" cy="2308324"/>
          </a:xfrm>
          <a:prstGeom prst="rect">
            <a:avLst/>
          </a:prstGeom>
          <a:noFill/>
        </p:spPr>
        <p:txBody>
          <a:bodyPr wrap="square" rtlCol="0">
            <a:spAutoFit/>
          </a:bodyPr>
          <a:lstStyle/>
          <a:p>
            <a:r>
              <a:rPr lang="nl-NL" b="1" dirty="0"/>
              <a:t>Burgers worden gestimuleerd meer verantwoordelijkheid te nemen voor zichzelf en voor elkaar: </a:t>
            </a:r>
          </a:p>
          <a:p>
            <a:pPr marL="285750" indent="-285750">
              <a:buFontTx/>
              <a:buChar char="-"/>
            </a:pPr>
            <a:r>
              <a:rPr lang="nl-NL" dirty="0"/>
              <a:t>Zelf verantwoordelijk nemen </a:t>
            </a:r>
          </a:p>
          <a:p>
            <a:pPr marL="285750" indent="-285750">
              <a:buFontTx/>
              <a:buChar char="-"/>
            </a:pPr>
            <a:r>
              <a:rPr lang="nl-NL" dirty="0"/>
              <a:t>Samen leven </a:t>
            </a:r>
          </a:p>
          <a:p>
            <a:pPr marL="285750" indent="-285750">
              <a:buFontTx/>
              <a:buChar char="-"/>
            </a:pPr>
            <a:r>
              <a:rPr lang="nl-NL" dirty="0"/>
              <a:t>Meedoen &gt; participatie </a:t>
            </a:r>
          </a:p>
          <a:p>
            <a:pPr marL="285750" indent="-285750">
              <a:buFontTx/>
              <a:buChar char="-"/>
            </a:pPr>
            <a:r>
              <a:rPr lang="nl-NL" dirty="0" err="1"/>
              <a:t>Civil</a:t>
            </a:r>
            <a:r>
              <a:rPr lang="nl-NL" dirty="0"/>
              <a:t> society </a:t>
            </a:r>
          </a:p>
          <a:p>
            <a:pPr marL="285750" indent="-285750">
              <a:buFontTx/>
              <a:buChar char="-"/>
            </a:pPr>
            <a:r>
              <a:rPr lang="nl-NL" dirty="0"/>
              <a:t>Wet op de Maatschappelijke ondersteuning, de WMO</a:t>
            </a:r>
          </a:p>
          <a:p>
            <a:pPr marL="285750" indent="-285750">
              <a:buFontTx/>
              <a:buChar char="-"/>
            </a:pPr>
            <a:r>
              <a:rPr lang="nl-NL" dirty="0"/>
              <a:t>Bezuiniging als aanleiding? </a:t>
            </a:r>
          </a:p>
        </p:txBody>
      </p:sp>
      <p:cxnSp>
        <p:nvCxnSpPr>
          <p:cNvPr id="11" name="Verbindingslijn: gebogen 10">
            <a:extLst>
              <a:ext uri="{FF2B5EF4-FFF2-40B4-BE49-F238E27FC236}">
                <a16:creationId xmlns:a16="http://schemas.microsoft.com/office/drawing/2014/main" id="{FFA05B21-1F50-4851-98FE-FB134F56D8C3}"/>
              </a:ext>
            </a:extLst>
          </p:cNvPr>
          <p:cNvCxnSpPr>
            <a:cxnSpLocks/>
          </p:cNvCxnSpPr>
          <p:nvPr/>
        </p:nvCxnSpPr>
        <p:spPr>
          <a:xfrm>
            <a:off x="1172465" y="2260713"/>
            <a:ext cx="1997476" cy="1327016"/>
          </a:xfrm>
          <a:prstGeom prst="bentConnector3">
            <a:avLst>
              <a:gd name="adj1" fmla="val 28667"/>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6DD3BDE3-B3AC-423C-B378-44D4A92EA02B}"/>
              </a:ext>
            </a:extLst>
          </p:cNvPr>
          <p:cNvSpPr/>
          <p:nvPr/>
        </p:nvSpPr>
        <p:spPr>
          <a:xfrm>
            <a:off x="5693459" y="199746"/>
            <a:ext cx="6096000" cy="1107996"/>
          </a:xfrm>
          <a:prstGeom prst="rect">
            <a:avLst/>
          </a:prstGeom>
          <a:ln>
            <a:solidFill>
              <a:schemeClr val="accent3"/>
            </a:solidFill>
          </a:ln>
        </p:spPr>
        <p:txBody>
          <a:bodyPr>
            <a:spAutoFit/>
          </a:bodyPr>
          <a:lstStyle/>
          <a:p>
            <a:r>
              <a:rPr lang="nl-NL" sz="1600" i="1" dirty="0"/>
              <a:t>Een verzorgingsstaat is een sociaal systeem waarin de staat primaire verantwoordelijkheid draagt voor het welzijn van zijn burgers, zoals in kwesties van gezondheidszorg, onderwijs, werkgelegenheid en sociale zekerheid</a:t>
            </a:r>
            <a:r>
              <a:rPr lang="nl-NL" dirty="0"/>
              <a:t>.</a:t>
            </a:r>
          </a:p>
        </p:txBody>
      </p:sp>
      <p:sp>
        <p:nvSpPr>
          <p:cNvPr id="14" name="Rechthoek 13">
            <a:extLst>
              <a:ext uri="{FF2B5EF4-FFF2-40B4-BE49-F238E27FC236}">
                <a16:creationId xmlns:a16="http://schemas.microsoft.com/office/drawing/2014/main" id="{C2142EB3-F81A-421E-BB50-046E50A33EE6}"/>
              </a:ext>
            </a:extLst>
          </p:cNvPr>
          <p:cNvSpPr/>
          <p:nvPr/>
        </p:nvSpPr>
        <p:spPr>
          <a:xfrm>
            <a:off x="9889638" y="1760865"/>
            <a:ext cx="1899821" cy="4893647"/>
          </a:xfrm>
          <a:prstGeom prst="rect">
            <a:avLst/>
          </a:prstGeom>
          <a:ln>
            <a:solidFill>
              <a:schemeClr val="accent1"/>
            </a:solidFill>
          </a:ln>
        </p:spPr>
        <p:txBody>
          <a:bodyPr wrap="square">
            <a:spAutoFit/>
          </a:bodyPr>
          <a:lstStyle/>
          <a:p>
            <a:r>
              <a:rPr lang="nl-NL" sz="1400" dirty="0"/>
              <a:t>WMO: </a:t>
            </a:r>
          </a:p>
          <a:p>
            <a:r>
              <a:rPr lang="nl-NL" sz="1400" dirty="0"/>
              <a:t>Gemeenten zijn verantwoordelijk voor de ondersteuning van mensen die niet op eigen kracht zelfredzaam zijn. Het gaat bijvoorbeeld om:</a:t>
            </a:r>
          </a:p>
          <a:p>
            <a:r>
              <a:rPr lang="nl-NL" sz="1400" dirty="0"/>
              <a:t>- begeleiding en dagbesteding;</a:t>
            </a:r>
          </a:p>
          <a:p>
            <a:r>
              <a:rPr lang="nl-NL" sz="1400" dirty="0"/>
              <a:t>ondersteuning om de mantelzorger tijdelijk te ontlasten;</a:t>
            </a:r>
          </a:p>
          <a:p>
            <a:r>
              <a:rPr lang="nl-NL" sz="1400" dirty="0"/>
              <a:t>- een plaats in een beschermde woonomgeving voor mensen met een psychische stoornis;</a:t>
            </a:r>
          </a:p>
          <a:p>
            <a:r>
              <a:rPr lang="nl-NL" sz="1400" dirty="0"/>
              <a:t>- opvang in geval van huiselijk geweld en mensen die dakloos zijn</a:t>
            </a:r>
            <a:r>
              <a:rPr lang="nl-NL" sz="2000" dirty="0"/>
              <a:t>.</a:t>
            </a:r>
          </a:p>
        </p:txBody>
      </p:sp>
      <p:cxnSp>
        <p:nvCxnSpPr>
          <p:cNvPr id="16" name="Rechte verbindingslijn met pijl 15">
            <a:extLst>
              <a:ext uri="{FF2B5EF4-FFF2-40B4-BE49-F238E27FC236}">
                <a16:creationId xmlns:a16="http://schemas.microsoft.com/office/drawing/2014/main" id="{7B4AEF38-3AE5-4825-9602-AD01A27A804A}"/>
              </a:ext>
            </a:extLst>
          </p:cNvPr>
          <p:cNvCxnSpPr/>
          <p:nvPr/>
        </p:nvCxnSpPr>
        <p:spPr>
          <a:xfrm>
            <a:off x="8741459" y="5710023"/>
            <a:ext cx="935122"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 name="Rechte verbindingslijn met pijl 18">
            <a:extLst>
              <a:ext uri="{FF2B5EF4-FFF2-40B4-BE49-F238E27FC236}">
                <a16:creationId xmlns:a16="http://schemas.microsoft.com/office/drawing/2014/main" id="{7D45FD81-1903-4A17-A47F-3F34C1A8B67D}"/>
              </a:ext>
            </a:extLst>
          </p:cNvPr>
          <p:cNvCxnSpPr/>
          <p:nvPr/>
        </p:nvCxnSpPr>
        <p:spPr>
          <a:xfrm>
            <a:off x="4234649" y="577049"/>
            <a:ext cx="1393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26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15B540-43BD-4E9D-B569-E1553E74FB8E}"/>
              </a:ext>
            </a:extLst>
          </p:cNvPr>
          <p:cNvSpPr/>
          <p:nvPr/>
        </p:nvSpPr>
        <p:spPr>
          <a:xfrm>
            <a:off x="1458896" y="1120676"/>
            <a:ext cx="9576047" cy="2246769"/>
          </a:xfrm>
          <a:prstGeom prst="rect">
            <a:avLst/>
          </a:prstGeom>
        </p:spPr>
        <p:txBody>
          <a:bodyPr wrap="square">
            <a:spAutoFit/>
          </a:bodyPr>
          <a:lstStyle/>
          <a:p>
            <a:r>
              <a:rPr lang="nl-NL" sz="2000" dirty="0"/>
              <a:t>De </a:t>
            </a:r>
            <a:r>
              <a:rPr lang="nl-NL" sz="2000" b="1" dirty="0">
                <a:solidFill>
                  <a:schemeClr val="accent3"/>
                </a:solidFill>
              </a:rPr>
              <a:t>participatieladder</a:t>
            </a:r>
            <a:r>
              <a:rPr lang="nl-NL" sz="2000" dirty="0"/>
              <a:t> van Edelenbos en </a:t>
            </a:r>
            <a:r>
              <a:rPr lang="nl-NL" sz="2000" dirty="0" err="1"/>
              <a:t>Monnikhof</a:t>
            </a:r>
            <a:r>
              <a:rPr lang="nl-NL" sz="2000" dirty="0"/>
              <a:t> (2001) bestaat uit vijf treden. Hoe hoger de trede is, hoe meer invloed bewoners hebben. De treden zijn:</a:t>
            </a:r>
          </a:p>
          <a:p>
            <a:r>
              <a:rPr lang="nl-NL" sz="2000" dirty="0"/>
              <a:t>1. Informeren</a:t>
            </a:r>
          </a:p>
          <a:p>
            <a:r>
              <a:rPr lang="nl-NL" sz="2000" dirty="0"/>
              <a:t>2. Raadplegen</a:t>
            </a:r>
          </a:p>
          <a:p>
            <a:r>
              <a:rPr lang="nl-NL" sz="2000" dirty="0"/>
              <a:t>3. Adviseren</a:t>
            </a:r>
          </a:p>
          <a:p>
            <a:r>
              <a:rPr lang="nl-NL" sz="2000" dirty="0"/>
              <a:t>4. Coproduceren</a:t>
            </a:r>
          </a:p>
          <a:p>
            <a:r>
              <a:rPr lang="nl-NL" sz="2000" dirty="0"/>
              <a:t>5. Meebeslissen</a:t>
            </a:r>
          </a:p>
        </p:txBody>
      </p:sp>
      <p:sp>
        <p:nvSpPr>
          <p:cNvPr id="3" name="Rechthoek 2">
            <a:extLst>
              <a:ext uri="{FF2B5EF4-FFF2-40B4-BE49-F238E27FC236}">
                <a16:creationId xmlns:a16="http://schemas.microsoft.com/office/drawing/2014/main" id="{89EECFB2-5FC2-464C-8026-A71EB555DCBB}"/>
              </a:ext>
            </a:extLst>
          </p:cNvPr>
          <p:cNvSpPr/>
          <p:nvPr/>
        </p:nvSpPr>
        <p:spPr>
          <a:xfrm>
            <a:off x="4074851" y="1971660"/>
            <a:ext cx="7395098" cy="4524315"/>
          </a:xfrm>
          <a:prstGeom prst="rect">
            <a:avLst/>
          </a:prstGeom>
          <a:ln>
            <a:solidFill>
              <a:schemeClr val="accent3"/>
            </a:solidFill>
          </a:ln>
        </p:spPr>
        <p:txBody>
          <a:bodyPr wrap="square">
            <a:spAutoFit/>
          </a:bodyPr>
          <a:lstStyle/>
          <a:p>
            <a:r>
              <a:rPr lang="nl-NL" sz="1600" b="1" dirty="0">
                <a:solidFill>
                  <a:schemeClr val="accent3"/>
                </a:solidFill>
                <a:latin typeface="RijksoverheidSansText"/>
              </a:rPr>
              <a:t>De participatieladder met voorbeelden van programma’s en projecten over een gezonde inrichting van de leefomgeving:</a:t>
            </a:r>
          </a:p>
          <a:p>
            <a:r>
              <a:rPr lang="nl-NL" sz="1600" dirty="0">
                <a:solidFill>
                  <a:schemeClr val="accent3"/>
                </a:solidFill>
                <a:latin typeface="RijksoverheidSansText"/>
              </a:rPr>
              <a:t>1. Informeren	Bewoners worden geïnformeerd over een nieuwe  			inrichting van de openbare ruimte die beweging moet 			stimuleren.	</a:t>
            </a:r>
          </a:p>
          <a:p>
            <a:r>
              <a:rPr lang="nl-NL" sz="1600" dirty="0">
                <a:solidFill>
                  <a:schemeClr val="accent3"/>
                </a:solidFill>
                <a:latin typeface="RijksoverheidSansText"/>
              </a:rPr>
              <a:t>2. Raadplegen	Bewoners wordt gevraagd wat zij onder een gezonde wijk 		verstaan.	</a:t>
            </a:r>
          </a:p>
          <a:p>
            <a:r>
              <a:rPr lang="nl-NL" sz="1600" dirty="0">
                <a:solidFill>
                  <a:schemeClr val="accent3"/>
                </a:solidFill>
                <a:latin typeface="RijksoverheidSansText"/>
              </a:rPr>
              <a:t>3. Adviseren	Bewoners geven adviezen over de reikwijdte en ambities 		in een gebiedsvisie of stellen oplossingen voor.	</a:t>
            </a:r>
          </a:p>
          <a:p>
            <a:r>
              <a:rPr lang="nl-NL" sz="1600" dirty="0">
                <a:solidFill>
                  <a:schemeClr val="accent3"/>
                </a:solidFill>
                <a:latin typeface="RijksoverheidSansText"/>
              </a:rPr>
              <a:t>4. Coproduceren	Omwonenden van intensieve veehouderijen zetten in 			overleg met boeren een signaleringsysteem op, zodat 			duidelijk is wanneer er stankoverlast is en maatregelen 			genomen 	kunnen worden.	</a:t>
            </a:r>
          </a:p>
          <a:p>
            <a:r>
              <a:rPr lang="nl-NL" sz="1600" dirty="0">
                <a:solidFill>
                  <a:schemeClr val="accent3"/>
                </a:solidFill>
                <a:latin typeface="RijksoverheidSansText"/>
              </a:rPr>
              <a:t>5. Meebeslissen	Omwonenden van een weg beslissen mee over welke 			geluidmaatregelen genomen worden. Zo beslissen ze 			bijvoorbeeld over het ontwerp van een geluidscherm of 		over de keuze tussen de isolatie van de woningen of een 		geluidscherm.</a:t>
            </a:r>
            <a:r>
              <a:rPr lang="nl-NL" sz="1050" dirty="0">
                <a:solidFill>
                  <a:srgbClr val="000000"/>
                </a:solidFill>
                <a:latin typeface="RijksoverheidSansText"/>
              </a:rPr>
              <a:t>	</a:t>
            </a:r>
          </a:p>
        </p:txBody>
      </p:sp>
    </p:spTree>
    <p:extLst>
      <p:ext uri="{BB962C8B-B14F-4D97-AF65-F5344CB8AC3E}">
        <p14:creationId xmlns:p14="http://schemas.microsoft.com/office/powerpoint/2010/main" val="388046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99F9AB2-A640-4F13-A19E-7ED9CEA90EAD}"/>
              </a:ext>
            </a:extLst>
          </p:cNvPr>
          <p:cNvPicPr>
            <a:picLocks noChangeAspect="1"/>
          </p:cNvPicPr>
          <p:nvPr/>
        </p:nvPicPr>
        <p:blipFill>
          <a:blip r:embed="rId2"/>
          <a:stretch>
            <a:fillRect/>
          </a:stretch>
        </p:blipFill>
        <p:spPr>
          <a:xfrm>
            <a:off x="8383348" y="4358936"/>
            <a:ext cx="3620973" cy="2409593"/>
          </a:xfrm>
          <a:prstGeom prst="rect">
            <a:avLst/>
          </a:prstGeom>
        </p:spPr>
      </p:pic>
      <p:sp>
        <p:nvSpPr>
          <p:cNvPr id="2" name="Tekstvak 1">
            <a:extLst>
              <a:ext uri="{FF2B5EF4-FFF2-40B4-BE49-F238E27FC236}">
                <a16:creationId xmlns:a16="http://schemas.microsoft.com/office/drawing/2014/main" id="{5B458218-5115-44A5-B84A-3F40BD805EE1}"/>
              </a:ext>
            </a:extLst>
          </p:cNvPr>
          <p:cNvSpPr txBox="1"/>
          <p:nvPr/>
        </p:nvSpPr>
        <p:spPr>
          <a:xfrm>
            <a:off x="1226829" y="1056444"/>
            <a:ext cx="8165746" cy="4616648"/>
          </a:xfrm>
          <a:prstGeom prst="rect">
            <a:avLst/>
          </a:prstGeom>
          <a:noFill/>
        </p:spPr>
        <p:txBody>
          <a:bodyPr wrap="square" rtlCol="0">
            <a:spAutoFit/>
          </a:bodyPr>
          <a:lstStyle/>
          <a:p>
            <a:r>
              <a:rPr lang="nl-NL" sz="2000" b="1" dirty="0">
                <a:solidFill>
                  <a:schemeClr val="accent3"/>
                </a:solidFill>
              </a:rPr>
              <a:t>Zoek op wiki de ‘Handreiking Bewonersparticipatie bij de inrichting van een gezonde leefomgeving’ van het Ministerie van Volksgezondheid, welzijn en sport &amp; Rijksinstituut voor Volksgezondheid en milieu.</a:t>
            </a:r>
          </a:p>
          <a:p>
            <a:endParaRPr lang="nl-NL" dirty="0"/>
          </a:p>
          <a:p>
            <a:r>
              <a:rPr lang="nl-NL" b="1" dirty="0">
                <a:solidFill>
                  <a:schemeClr val="accent3"/>
                </a:solidFill>
              </a:rPr>
              <a:t>Groep 1: </a:t>
            </a:r>
            <a:r>
              <a:rPr lang="nl-NL" dirty="0"/>
              <a:t>zoek de methoden van Bewonersparticipatie en geef over 10 minuten een uitleg hierover aan de rest van de groep.</a:t>
            </a:r>
          </a:p>
          <a:p>
            <a:endParaRPr lang="nl-NL" dirty="0"/>
          </a:p>
          <a:p>
            <a:r>
              <a:rPr lang="nl-NL" b="1" dirty="0">
                <a:solidFill>
                  <a:schemeClr val="accent3"/>
                </a:solidFill>
              </a:rPr>
              <a:t>Groep 2: </a:t>
            </a:r>
            <a:r>
              <a:rPr lang="nl-NL" dirty="0"/>
              <a:t>bekijk hoofdstuk 5 over ‘Hoe bewonersparticipatie doen’ en selecteer de 3 TIPS die het beste aansluiten bij de IBS-opdrachten die jullie nu maken. Presenteer die over 10 minuten aan de rest van de groep.</a:t>
            </a:r>
          </a:p>
          <a:p>
            <a:endParaRPr lang="nl-NL" dirty="0"/>
          </a:p>
          <a:p>
            <a:r>
              <a:rPr lang="nl-NL" b="1" dirty="0">
                <a:solidFill>
                  <a:schemeClr val="accent3"/>
                </a:solidFill>
              </a:rPr>
              <a:t>Groep 3: </a:t>
            </a:r>
            <a:r>
              <a:rPr lang="nl-NL" dirty="0"/>
              <a:t>bekijk hoofdstuk 5 over ‘Voorbeelden van bewonersparticipatie bij een gezonde inrichting van de leefomgeving’ en presenteer 3 voorbeelden die inspirerend zijn voor de IBS-opdrachten die jullie nu maken. </a:t>
            </a:r>
          </a:p>
          <a:p>
            <a:r>
              <a:rPr lang="nl-NL" dirty="0"/>
              <a:t>Presenteer die over 10 minuten aan de rest van de groep. </a:t>
            </a:r>
          </a:p>
          <a:p>
            <a:r>
              <a:rPr lang="nl-NL" dirty="0"/>
              <a:t> </a:t>
            </a:r>
          </a:p>
        </p:txBody>
      </p:sp>
    </p:spTree>
    <p:extLst>
      <p:ext uri="{BB962C8B-B14F-4D97-AF65-F5344CB8AC3E}">
        <p14:creationId xmlns:p14="http://schemas.microsoft.com/office/powerpoint/2010/main" val="281731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DF24A1E-9D06-42CC-AECE-F58B22F6C7EA}"/>
              </a:ext>
            </a:extLst>
          </p:cNvPr>
          <p:cNvSpPr/>
          <p:nvPr/>
        </p:nvSpPr>
        <p:spPr>
          <a:xfrm>
            <a:off x="1693308" y="1504311"/>
            <a:ext cx="4241033" cy="954107"/>
          </a:xfrm>
          <a:prstGeom prst="rect">
            <a:avLst/>
          </a:prstGeom>
        </p:spPr>
        <p:txBody>
          <a:bodyPr wrap="none">
            <a:spAutoFit/>
          </a:bodyPr>
          <a:lstStyle/>
          <a:p>
            <a:r>
              <a:rPr lang="nl-NL" sz="2800" b="1" dirty="0">
                <a:solidFill>
                  <a:schemeClr val="accent3"/>
                </a:solidFill>
              </a:rPr>
              <a:t>Participatie ster van May</a:t>
            </a:r>
          </a:p>
          <a:p>
            <a:r>
              <a:rPr lang="nl-NL" sz="2800" b="1" dirty="0">
                <a:solidFill>
                  <a:schemeClr val="accent3"/>
                </a:solidFill>
              </a:rPr>
              <a:t>Triangel van betrokkenheid</a:t>
            </a:r>
          </a:p>
        </p:txBody>
      </p:sp>
    </p:spTree>
    <p:extLst>
      <p:ext uri="{BB962C8B-B14F-4D97-AF65-F5344CB8AC3E}">
        <p14:creationId xmlns:p14="http://schemas.microsoft.com/office/powerpoint/2010/main" val="385224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0F17A84-C1C7-4968-8B25-6082A81F2168}"/>
              </a:ext>
            </a:extLst>
          </p:cNvPr>
          <p:cNvSpPr/>
          <p:nvPr/>
        </p:nvSpPr>
        <p:spPr>
          <a:xfrm>
            <a:off x="1324589" y="979420"/>
            <a:ext cx="9703630" cy="3046988"/>
          </a:xfrm>
          <a:prstGeom prst="rect">
            <a:avLst/>
          </a:prstGeom>
        </p:spPr>
        <p:txBody>
          <a:bodyPr wrap="square">
            <a:spAutoFit/>
          </a:bodyPr>
          <a:lstStyle/>
          <a:p>
            <a:r>
              <a:rPr lang="nl-NL" sz="3600" b="1" dirty="0">
                <a:solidFill>
                  <a:schemeClr val="accent3"/>
                </a:solidFill>
              </a:rPr>
              <a:t>4. Lesje ‘omgevingswet’ maken.</a:t>
            </a:r>
          </a:p>
          <a:p>
            <a:endParaRPr lang="nl-NL" sz="3600" b="1" dirty="0">
              <a:solidFill>
                <a:schemeClr val="accent3"/>
              </a:solidFill>
            </a:endParaRPr>
          </a:p>
          <a:p>
            <a:r>
              <a:rPr lang="nl-NL" sz="2400" dirty="0">
                <a:solidFill>
                  <a:schemeClr val="accent3"/>
                </a:solidFill>
              </a:rPr>
              <a:t>Volgende week dinsdag krijgen alle derde </a:t>
            </a:r>
            <a:r>
              <a:rPr lang="nl-NL" sz="2400" dirty="0" err="1">
                <a:solidFill>
                  <a:schemeClr val="accent3"/>
                </a:solidFill>
              </a:rPr>
              <a:t>jaars</a:t>
            </a:r>
            <a:r>
              <a:rPr lang="nl-NL" sz="2400" dirty="0">
                <a:solidFill>
                  <a:schemeClr val="accent3"/>
                </a:solidFill>
              </a:rPr>
              <a:t> info</a:t>
            </a:r>
          </a:p>
          <a:p>
            <a:r>
              <a:rPr lang="nl-NL" sz="2400" dirty="0">
                <a:solidFill>
                  <a:schemeClr val="accent3"/>
                </a:solidFill>
              </a:rPr>
              <a:t>over de Omgevingswet zodat de impact van die wet</a:t>
            </a:r>
          </a:p>
          <a:p>
            <a:r>
              <a:rPr lang="nl-NL" sz="2400" dirty="0">
                <a:solidFill>
                  <a:schemeClr val="accent3"/>
                </a:solidFill>
              </a:rPr>
              <a:t>meegenomen wordt in de IBS-opdrachten.</a:t>
            </a:r>
          </a:p>
          <a:p>
            <a:endParaRPr lang="nl-NL" sz="2400" dirty="0">
              <a:solidFill>
                <a:schemeClr val="accent3"/>
              </a:solidFill>
            </a:endParaRPr>
          </a:p>
          <a:p>
            <a:r>
              <a:rPr lang="nl-NL" sz="2400" dirty="0">
                <a:solidFill>
                  <a:schemeClr val="accent3"/>
                </a:solidFill>
              </a:rPr>
              <a:t>Jullie gaan die les verzorgen </a:t>
            </a:r>
            <a:r>
              <a:rPr lang="nl-NL" sz="2400" dirty="0">
                <a:solidFill>
                  <a:schemeClr val="accent3"/>
                </a:solidFill>
                <a:sym typeface="Wingdings" panose="05000000000000000000" pitchFamily="2" charset="2"/>
              </a:rPr>
              <a:t> </a:t>
            </a:r>
            <a:endParaRPr lang="nl-NL" sz="2400" dirty="0">
              <a:solidFill>
                <a:schemeClr val="accent3"/>
              </a:solidFill>
            </a:endParaRPr>
          </a:p>
        </p:txBody>
      </p:sp>
      <p:pic>
        <p:nvPicPr>
          <p:cNvPr id="3" name="Afbeelding 2">
            <a:extLst>
              <a:ext uri="{FF2B5EF4-FFF2-40B4-BE49-F238E27FC236}">
                <a16:creationId xmlns:a16="http://schemas.microsoft.com/office/drawing/2014/main" id="{BFC80D0E-10CB-47CD-88B1-81D904CE5AAE}"/>
              </a:ext>
            </a:extLst>
          </p:cNvPr>
          <p:cNvPicPr>
            <a:picLocks noChangeAspect="1"/>
          </p:cNvPicPr>
          <p:nvPr/>
        </p:nvPicPr>
        <p:blipFill>
          <a:blip r:embed="rId2"/>
          <a:stretch>
            <a:fillRect/>
          </a:stretch>
        </p:blipFill>
        <p:spPr>
          <a:xfrm>
            <a:off x="3647646" y="4124062"/>
            <a:ext cx="4402859" cy="2465601"/>
          </a:xfrm>
          <a:prstGeom prst="rect">
            <a:avLst/>
          </a:prstGeom>
        </p:spPr>
      </p:pic>
      <p:sp>
        <p:nvSpPr>
          <p:cNvPr id="5" name="Rechthoek: schuine rand 4">
            <a:extLst>
              <a:ext uri="{FF2B5EF4-FFF2-40B4-BE49-F238E27FC236}">
                <a16:creationId xmlns:a16="http://schemas.microsoft.com/office/drawing/2014/main" id="{DD98A9F3-9C33-4CB3-9459-8F33EC26A086}"/>
              </a:ext>
            </a:extLst>
          </p:cNvPr>
          <p:cNvSpPr/>
          <p:nvPr/>
        </p:nvSpPr>
        <p:spPr>
          <a:xfrm rot="20708343">
            <a:off x="8195118" y="1633412"/>
            <a:ext cx="3463637" cy="15794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Consolas" panose="020B0609020204030204" pitchFamily="49" charset="0"/>
              </a:rPr>
              <a:t>Wat is de bedoeling?! </a:t>
            </a:r>
          </a:p>
        </p:txBody>
      </p:sp>
    </p:spTree>
    <p:extLst>
      <p:ext uri="{BB962C8B-B14F-4D97-AF65-F5344CB8AC3E}">
        <p14:creationId xmlns:p14="http://schemas.microsoft.com/office/powerpoint/2010/main" val="236461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2">
            <a:extLst>
              <a:ext uri="{FF2B5EF4-FFF2-40B4-BE49-F238E27FC236}">
                <a16:creationId xmlns:a16="http://schemas.microsoft.com/office/drawing/2014/main" id="{D0811C36-A0A1-4700-B315-D0C5783DE300}"/>
              </a:ext>
            </a:extLst>
          </p:cNvPr>
          <p:cNvGraphicFramePr>
            <a:graphicFrameLocks noGrp="1"/>
          </p:cNvGraphicFramePr>
          <p:nvPr/>
        </p:nvGraphicFramePr>
        <p:xfrm>
          <a:off x="2458128" y="791542"/>
          <a:ext cx="9313660" cy="5138025"/>
        </p:xfrm>
        <a:graphic>
          <a:graphicData uri="http://schemas.openxmlformats.org/drawingml/2006/table">
            <a:tbl>
              <a:tblPr firstRow="1" bandRow="1">
                <a:tableStyleId>{93296810-A885-4BE3-A3E7-6D5BEEA58F35}</a:tableStyleId>
              </a:tblPr>
              <a:tblGrid>
                <a:gridCol w="1536823">
                  <a:extLst>
                    <a:ext uri="{9D8B030D-6E8A-4147-A177-3AD203B41FA5}">
                      <a16:colId xmlns:a16="http://schemas.microsoft.com/office/drawing/2014/main" val="1472144669"/>
                    </a:ext>
                  </a:extLst>
                </a:gridCol>
                <a:gridCol w="2188641">
                  <a:extLst>
                    <a:ext uri="{9D8B030D-6E8A-4147-A177-3AD203B41FA5}">
                      <a16:colId xmlns:a16="http://schemas.microsoft.com/office/drawing/2014/main" val="1827885996"/>
                    </a:ext>
                  </a:extLst>
                </a:gridCol>
                <a:gridCol w="2711833">
                  <a:extLst>
                    <a:ext uri="{9D8B030D-6E8A-4147-A177-3AD203B41FA5}">
                      <a16:colId xmlns:a16="http://schemas.microsoft.com/office/drawing/2014/main" val="1062330131"/>
                    </a:ext>
                  </a:extLst>
                </a:gridCol>
                <a:gridCol w="1358284">
                  <a:extLst>
                    <a:ext uri="{9D8B030D-6E8A-4147-A177-3AD203B41FA5}">
                      <a16:colId xmlns:a16="http://schemas.microsoft.com/office/drawing/2014/main" val="1653020956"/>
                    </a:ext>
                  </a:extLst>
                </a:gridCol>
                <a:gridCol w="1518079">
                  <a:extLst>
                    <a:ext uri="{9D8B030D-6E8A-4147-A177-3AD203B41FA5}">
                      <a16:colId xmlns:a16="http://schemas.microsoft.com/office/drawing/2014/main" val="26976206"/>
                    </a:ext>
                  </a:extLst>
                </a:gridCol>
              </a:tblGrid>
              <a:tr h="851018">
                <a:tc>
                  <a:txBody>
                    <a:bodyPr/>
                    <a:lstStyle/>
                    <a:p>
                      <a:r>
                        <a:rPr lang="nl-NL" dirty="0"/>
                        <a:t>Tijdsplanning </a:t>
                      </a:r>
                    </a:p>
                  </a:txBody>
                  <a:tcPr/>
                </a:tc>
                <a:tc>
                  <a:txBody>
                    <a:bodyPr/>
                    <a:lstStyle/>
                    <a:p>
                      <a:r>
                        <a:rPr lang="nl-NL" dirty="0"/>
                        <a:t>Wat / inhoud </a:t>
                      </a:r>
                    </a:p>
                  </a:txBody>
                  <a:tcPr/>
                </a:tc>
                <a:tc>
                  <a:txBody>
                    <a:bodyPr/>
                    <a:lstStyle/>
                    <a:p>
                      <a:r>
                        <a:rPr lang="nl-NL" dirty="0"/>
                        <a:t>Hoe </a:t>
                      </a:r>
                    </a:p>
                  </a:txBody>
                  <a:tcPr/>
                </a:tc>
                <a:tc>
                  <a:txBody>
                    <a:bodyPr/>
                    <a:lstStyle/>
                    <a:p>
                      <a:r>
                        <a:rPr lang="nl-NL" dirty="0"/>
                        <a:t>Door wie </a:t>
                      </a:r>
                    </a:p>
                  </a:txBody>
                  <a:tcPr/>
                </a:tc>
                <a:tc>
                  <a:txBody>
                    <a:bodyPr/>
                    <a:lstStyle/>
                    <a:p>
                      <a:r>
                        <a:rPr lang="nl-NL" dirty="0"/>
                        <a:t>Wat nodig?</a:t>
                      </a:r>
                    </a:p>
                  </a:txBody>
                  <a:tcPr/>
                </a:tc>
                <a:extLst>
                  <a:ext uri="{0D108BD9-81ED-4DB2-BD59-A6C34878D82A}">
                    <a16:rowId xmlns:a16="http://schemas.microsoft.com/office/drawing/2014/main" val="1617485326"/>
                  </a:ext>
                </a:extLst>
              </a:tr>
              <a:tr h="851018">
                <a:tc>
                  <a:txBody>
                    <a:bodyPr/>
                    <a:lstStyle/>
                    <a:p>
                      <a:r>
                        <a:rPr lang="nl-NL" dirty="0"/>
                        <a:t>5 minuten </a:t>
                      </a:r>
                    </a:p>
                  </a:txBody>
                  <a:tcPr/>
                </a:tc>
                <a:tc>
                  <a:txBody>
                    <a:bodyPr/>
                    <a:lstStyle/>
                    <a:p>
                      <a:r>
                        <a:rPr lang="nl-NL" dirty="0"/>
                        <a:t>Start workshop en uitleg bedoeling</a:t>
                      </a:r>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525874027"/>
                  </a:ext>
                </a:extLst>
              </a:tr>
              <a:tr h="861657">
                <a:tc>
                  <a:txBody>
                    <a:bodyPr/>
                    <a:lstStyle/>
                    <a:p>
                      <a:r>
                        <a:rPr lang="nl-NL" dirty="0"/>
                        <a:t>5 minuten </a:t>
                      </a:r>
                    </a:p>
                  </a:txBody>
                  <a:tcPr/>
                </a:tc>
                <a:tc>
                  <a:txBody>
                    <a:bodyPr/>
                    <a:lstStyle/>
                    <a:p>
                      <a:r>
                        <a:rPr lang="nl-NL" dirty="0"/>
                        <a:t>Uitleg over de Omgevingswet</a:t>
                      </a:r>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63382132"/>
                  </a:ext>
                </a:extLst>
              </a:tr>
              <a:tr h="851018">
                <a:tc>
                  <a:txBody>
                    <a:bodyPr/>
                    <a:lstStyle/>
                    <a:p>
                      <a:r>
                        <a:rPr lang="nl-NL" dirty="0"/>
                        <a:t>5 minuten </a:t>
                      </a:r>
                    </a:p>
                  </a:txBody>
                  <a:tcPr/>
                </a:tc>
                <a:tc>
                  <a:txBody>
                    <a:bodyPr/>
                    <a:lstStyle/>
                    <a:p>
                      <a:r>
                        <a:rPr lang="nl-NL" dirty="0"/>
                        <a:t>Voorbeelden geven</a:t>
                      </a:r>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319438861"/>
                  </a:ext>
                </a:extLst>
              </a:tr>
              <a:tr h="861657">
                <a:tc>
                  <a:txBody>
                    <a:bodyPr/>
                    <a:lstStyle/>
                    <a:p>
                      <a:r>
                        <a:rPr lang="nl-NL" dirty="0"/>
                        <a:t>40 minuten </a:t>
                      </a:r>
                    </a:p>
                  </a:txBody>
                  <a:tcPr/>
                </a:tc>
                <a:tc>
                  <a:txBody>
                    <a:bodyPr/>
                    <a:lstStyle/>
                    <a:p>
                      <a:r>
                        <a:rPr lang="nl-NL" dirty="0"/>
                        <a:t>Toepassen op de IBS-opdrachten </a:t>
                      </a:r>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498569043"/>
                  </a:ext>
                </a:extLst>
              </a:tr>
              <a:tr h="861657">
                <a:tc>
                  <a:txBody>
                    <a:bodyPr/>
                    <a:lstStyle/>
                    <a:p>
                      <a:r>
                        <a:rPr lang="nl-NL" dirty="0"/>
                        <a:t>5 minuten </a:t>
                      </a:r>
                    </a:p>
                  </a:txBody>
                  <a:tcPr/>
                </a:tc>
                <a:tc>
                  <a:txBody>
                    <a:bodyPr/>
                    <a:lstStyle/>
                    <a:p>
                      <a:r>
                        <a:rPr lang="nl-NL" dirty="0"/>
                        <a:t>Afronding </a:t>
                      </a:r>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067251600"/>
                  </a:ext>
                </a:extLst>
              </a:tr>
            </a:tbl>
          </a:graphicData>
        </a:graphic>
      </p:graphicFrame>
    </p:spTree>
    <p:extLst>
      <p:ext uri="{BB962C8B-B14F-4D97-AF65-F5344CB8AC3E}">
        <p14:creationId xmlns:p14="http://schemas.microsoft.com/office/powerpoint/2010/main" val="139607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2">
            <a:extLst>
              <a:ext uri="{FF2B5EF4-FFF2-40B4-BE49-F238E27FC236}">
                <a16:creationId xmlns:a16="http://schemas.microsoft.com/office/drawing/2014/main" id="{D0811C36-A0A1-4700-B315-D0C5783DE300}"/>
              </a:ext>
            </a:extLst>
          </p:cNvPr>
          <p:cNvGraphicFramePr>
            <a:graphicFrameLocks noGrp="1"/>
          </p:cNvGraphicFramePr>
          <p:nvPr>
            <p:extLst>
              <p:ext uri="{D42A27DB-BD31-4B8C-83A1-F6EECF244321}">
                <p14:modId xmlns:p14="http://schemas.microsoft.com/office/powerpoint/2010/main" val="805250013"/>
              </p:ext>
            </p:extLst>
          </p:nvPr>
        </p:nvGraphicFramePr>
        <p:xfrm>
          <a:off x="2609048" y="223371"/>
          <a:ext cx="9313660" cy="5886363"/>
        </p:xfrm>
        <a:graphic>
          <a:graphicData uri="http://schemas.openxmlformats.org/drawingml/2006/table">
            <a:tbl>
              <a:tblPr firstRow="1" bandRow="1">
                <a:tableStyleId>{93296810-A885-4BE3-A3E7-6D5BEEA58F35}</a:tableStyleId>
              </a:tblPr>
              <a:tblGrid>
                <a:gridCol w="1536823">
                  <a:extLst>
                    <a:ext uri="{9D8B030D-6E8A-4147-A177-3AD203B41FA5}">
                      <a16:colId xmlns:a16="http://schemas.microsoft.com/office/drawing/2014/main" val="1472144669"/>
                    </a:ext>
                  </a:extLst>
                </a:gridCol>
                <a:gridCol w="2188641">
                  <a:extLst>
                    <a:ext uri="{9D8B030D-6E8A-4147-A177-3AD203B41FA5}">
                      <a16:colId xmlns:a16="http://schemas.microsoft.com/office/drawing/2014/main" val="1827885996"/>
                    </a:ext>
                  </a:extLst>
                </a:gridCol>
                <a:gridCol w="2711833">
                  <a:extLst>
                    <a:ext uri="{9D8B030D-6E8A-4147-A177-3AD203B41FA5}">
                      <a16:colId xmlns:a16="http://schemas.microsoft.com/office/drawing/2014/main" val="1062330131"/>
                    </a:ext>
                  </a:extLst>
                </a:gridCol>
                <a:gridCol w="1358284">
                  <a:extLst>
                    <a:ext uri="{9D8B030D-6E8A-4147-A177-3AD203B41FA5}">
                      <a16:colId xmlns:a16="http://schemas.microsoft.com/office/drawing/2014/main" val="1653020956"/>
                    </a:ext>
                  </a:extLst>
                </a:gridCol>
                <a:gridCol w="1518079">
                  <a:extLst>
                    <a:ext uri="{9D8B030D-6E8A-4147-A177-3AD203B41FA5}">
                      <a16:colId xmlns:a16="http://schemas.microsoft.com/office/drawing/2014/main" val="26976206"/>
                    </a:ext>
                  </a:extLst>
                </a:gridCol>
              </a:tblGrid>
              <a:tr h="800545">
                <a:tc>
                  <a:txBody>
                    <a:bodyPr/>
                    <a:lstStyle/>
                    <a:p>
                      <a:r>
                        <a:rPr lang="nl-NL" dirty="0"/>
                        <a:t>Tijdsplanning </a:t>
                      </a:r>
                    </a:p>
                  </a:txBody>
                  <a:tcPr/>
                </a:tc>
                <a:tc>
                  <a:txBody>
                    <a:bodyPr/>
                    <a:lstStyle/>
                    <a:p>
                      <a:r>
                        <a:rPr lang="nl-NL" dirty="0"/>
                        <a:t>Wat / inhoud </a:t>
                      </a:r>
                    </a:p>
                  </a:txBody>
                  <a:tcPr/>
                </a:tc>
                <a:tc>
                  <a:txBody>
                    <a:bodyPr/>
                    <a:lstStyle/>
                    <a:p>
                      <a:r>
                        <a:rPr lang="nl-NL" dirty="0"/>
                        <a:t>Hoe </a:t>
                      </a:r>
                    </a:p>
                  </a:txBody>
                  <a:tcPr/>
                </a:tc>
                <a:tc>
                  <a:txBody>
                    <a:bodyPr/>
                    <a:lstStyle/>
                    <a:p>
                      <a:r>
                        <a:rPr lang="nl-NL" dirty="0"/>
                        <a:t>Door wie </a:t>
                      </a:r>
                    </a:p>
                  </a:txBody>
                  <a:tcPr/>
                </a:tc>
                <a:tc>
                  <a:txBody>
                    <a:bodyPr/>
                    <a:lstStyle/>
                    <a:p>
                      <a:r>
                        <a:rPr lang="nl-NL" dirty="0"/>
                        <a:t>Wat nodig?</a:t>
                      </a:r>
                    </a:p>
                  </a:txBody>
                  <a:tcPr/>
                </a:tc>
                <a:extLst>
                  <a:ext uri="{0D108BD9-81ED-4DB2-BD59-A6C34878D82A}">
                    <a16:rowId xmlns:a16="http://schemas.microsoft.com/office/drawing/2014/main" val="1617485326"/>
                  </a:ext>
                </a:extLst>
              </a:tr>
              <a:tr h="800545">
                <a:tc>
                  <a:txBody>
                    <a:bodyPr/>
                    <a:lstStyle/>
                    <a:p>
                      <a:r>
                        <a:rPr lang="nl-NL" dirty="0"/>
                        <a:t>5 minuten </a:t>
                      </a:r>
                    </a:p>
                  </a:txBody>
                  <a:tcPr/>
                </a:tc>
                <a:tc>
                  <a:txBody>
                    <a:bodyPr/>
                    <a:lstStyle/>
                    <a:p>
                      <a:r>
                        <a:rPr lang="nl-NL" dirty="0"/>
                        <a:t>Start workshop en uitleg bedoeling</a:t>
                      </a:r>
                    </a:p>
                  </a:txBody>
                  <a:tcPr/>
                </a:tc>
                <a:tc>
                  <a:txBody>
                    <a:bodyPr/>
                    <a:lstStyle/>
                    <a:p>
                      <a:r>
                        <a:rPr lang="nl-NL" dirty="0"/>
                        <a:t>Op trap en centraal </a:t>
                      </a:r>
                    </a:p>
                  </a:txBody>
                  <a:tcPr/>
                </a:tc>
                <a:tc>
                  <a:txBody>
                    <a:bodyPr/>
                    <a:lstStyle/>
                    <a:p>
                      <a:r>
                        <a:rPr lang="nl-NL" dirty="0"/>
                        <a:t>Pascalle </a:t>
                      </a:r>
                    </a:p>
                  </a:txBody>
                  <a:tcPr/>
                </a:tc>
                <a:tc>
                  <a:txBody>
                    <a:bodyPr/>
                    <a:lstStyle/>
                    <a:p>
                      <a:r>
                        <a:rPr lang="nl-NL" dirty="0"/>
                        <a:t>PP </a:t>
                      </a:r>
                    </a:p>
                  </a:txBody>
                  <a:tcPr/>
                </a:tc>
                <a:extLst>
                  <a:ext uri="{0D108BD9-81ED-4DB2-BD59-A6C34878D82A}">
                    <a16:rowId xmlns:a16="http://schemas.microsoft.com/office/drawing/2014/main" val="1525874027"/>
                  </a:ext>
                </a:extLst>
              </a:tr>
              <a:tr h="860168">
                <a:tc>
                  <a:txBody>
                    <a:bodyPr/>
                    <a:lstStyle/>
                    <a:p>
                      <a:r>
                        <a:rPr lang="nl-NL" dirty="0"/>
                        <a:t>5 minuten </a:t>
                      </a:r>
                    </a:p>
                  </a:txBody>
                  <a:tcPr/>
                </a:tc>
                <a:tc>
                  <a:txBody>
                    <a:bodyPr/>
                    <a:lstStyle/>
                    <a:p>
                      <a:r>
                        <a:rPr lang="nl-NL" dirty="0"/>
                        <a:t>Eenvoudige uitleg over de Omgevingswet</a:t>
                      </a:r>
                    </a:p>
                  </a:txBody>
                  <a:tcPr/>
                </a:tc>
                <a:tc>
                  <a:txBody>
                    <a:bodyPr/>
                    <a:lstStyle/>
                    <a:p>
                      <a:r>
                        <a:rPr lang="nl-NL" dirty="0"/>
                        <a:t>Idem </a:t>
                      </a:r>
                    </a:p>
                  </a:txBody>
                  <a:tcPr/>
                </a:tc>
                <a:tc>
                  <a:txBody>
                    <a:bodyPr/>
                    <a:lstStyle/>
                    <a:p>
                      <a:r>
                        <a:rPr lang="nl-NL" dirty="0"/>
                        <a:t>Pascalle </a:t>
                      </a:r>
                    </a:p>
                  </a:txBody>
                  <a:tcPr/>
                </a:tc>
                <a:tc>
                  <a:txBody>
                    <a:bodyPr/>
                    <a:lstStyle/>
                    <a:p>
                      <a:endParaRPr lang="nl-NL" dirty="0"/>
                    </a:p>
                  </a:txBody>
                  <a:tcPr/>
                </a:tc>
                <a:extLst>
                  <a:ext uri="{0D108BD9-81ED-4DB2-BD59-A6C34878D82A}">
                    <a16:rowId xmlns:a16="http://schemas.microsoft.com/office/drawing/2014/main" val="1063382132"/>
                  </a:ext>
                </a:extLst>
              </a:tr>
              <a:tr h="2408469">
                <a:tc>
                  <a:txBody>
                    <a:bodyPr/>
                    <a:lstStyle/>
                    <a:p>
                      <a:r>
                        <a:rPr lang="nl-NL" dirty="0"/>
                        <a:t>40 minuten </a:t>
                      </a:r>
                    </a:p>
                  </a:txBody>
                  <a:tcPr/>
                </a:tc>
                <a:tc>
                  <a:txBody>
                    <a:bodyPr/>
                    <a:lstStyle/>
                    <a:p>
                      <a:r>
                        <a:rPr lang="nl-NL" dirty="0"/>
                        <a:t>Verdere uitleg in groepjes, participatieladder, vormen van participatie, paar Gouden Tips. Ook  voorbeelden geven.</a:t>
                      </a:r>
                    </a:p>
                    <a:p>
                      <a:r>
                        <a:rPr lang="nl-NL" dirty="0"/>
                        <a:t>En toepassen op de IBS-opdrachten </a:t>
                      </a:r>
                    </a:p>
                  </a:txBody>
                  <a:tcPr/>
                </a:tc>
                <a:tc>
                  <a:txBody>
                    <a:bodyPr/>
                    <a:lstStyle/>
                    <a:p>
                      <a:r>
                        <a:rPr lang="nl-NL" dirty="0"/>
                        <a:t>Per IBS groep (2 groepen samen) uitleg door de Stad-en-</a:t>
                      </a:r>
                      <a:r>
                        <a:rPr lang="nl-NL" dirty="0" err="1"/>
                        <a:t>wijkers</a:t>
                      </a:r>
                      <a:r>
                        <a:rPr lang="nl-NL" dirty="0"/>
                        <a:t> </a:t>
                      </a:r>
                    </a:p>
                  </a:txBody>
                  <a:tcPr/>
                </a:tc>
                <a:tc>
                  <a:txBody>
                    <a:bodyPr/>
                    <a:lstStyle/>
                    <a:p>
                      <a:r>
                        <a:rPr lang="nl-NL" dirty="0"/>
                        <a:t>Stad-en-</a:t>
                      </a:r>
                      <a:r>
                        <a:rPr lang="nl-NL" dirty="0" err="1"/>
                        <a:t>wijkers</a:t>
                      </a:r>
                      <a:endParaRPr lang="nl-NL" dirty="0"/>
                    </a:p>
                  </a:txBody>
                  <a:tcPr/>
                </a:tc>
                <a:tc>
                  <a:txBody>
                    <a:bodyPr/>
                    <a:lstStyle/>
                    <a:p>
                      <a:r>
                        <a:rPr lang="nl-NL" dirty="0"/>
                        <a:t>Presentatie</a:t>
                      </a:r>
                    </a:p>
                  </a:txBody>
                  <a:tcPr/>
                </a:tc>
                <a:extLst>
                  <a:ext uri="{0D108BD9-81ED-4DB2-BD59-A6C34878D82A}">
                    <a16:rowId xmlns:a16="http://schemas.microsoft.com/office/drawing/2014/main" val="3498569043"/>
                  </a:ext>
                </a:extLst>
              </a:tr>
              <a:tr h="810553">
                <a:tc>
                  <a:txBody>
                    <a:bodyPr/>
                    <a:lstStyle/>
                    <a:p>
                      <a:r>
                        <a:rPr lang="nl-NL" dirty="0"/>
                        <a:t>5 minuten </a:t>
                      </a:r>
                    </a:p>
                  </a:txBody>
                  <a:tcPr/>
                </a:tc>
                <a:tc>
                  <a:txBody>
                    <a:bodyPr/>
                    <a:lstStyle/>
                    <a:p>
                      <a:r>
                        <a:rPr lang="nl-NL" dirty="0"/>
                        <a:t>Afronding </a:t>
                      </a:r>
                    </a:p>
                  </a:txBody>
                  <a:tcPr/>
                </a:tc>
                <a:tc>
                  <a:txBody>
                    <a:bodyPr/>
                    <a:lstStyle/>
                    <a:p>
                      <a:r>
                        <a:rPr lang="nl-NL" dirty="0"/>
                        <a:t>In eigen groep.</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067251600"/>
                  </a:ext>
                </a:extLst>
              </a:tr>
            </a:tbl>
          </a:graphicData>
        </a:graphic>
      </p:graphicFrame>
    </p:spTree>
    <p:extLst>
      <p:ext uri="{BB962C8B-B14F-4D97-AF65-F5344CB8AC3E}">
        <p14:creationId xmlns:p14="http://schemas.microsoft.com/office/powerpoint/2010/main" val="72593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C46771-D3DE-484A-86C0-D147A417E00D}"/>
              </a:ext>
            </a:extLst>
          </p:cNvPr>
          <p:cNvSpPr/>
          <p:nvPr/>
        </p:nvSpPr>
        <p:spPr>
          <a:xfrm>
            <a:off x="1448316" y="1014585"/>
            <a:ext cx="2176173" cy="400110"/>
          </a:xfrm>
          <a:prstGeom prst="rect">
            <a:avLst/>
          </a:prstGeom>
        </p:spPr>
        <p:txBody>
          <a:bodyPr wrap="none">
            <a:spAutoFit/>
          </a:bodyPr>
          <a:lstStyle/>
          <a:p>
            <a:r>
              <a:rPr lang="nl-NL" sz="2000" b="1" dirty="0">
                <a:solidFill>
                  <a:schemeClr val="accent3"/>
                </a:solidFill>
              </a:rPr>
              <a:t>De Omgevingswet</a:t>
            </a:r>
            <a:r>
              <a:rPr lang="nl-NL" dirty="0"/>
              <a:t>:</a:t>
            </a:r>
          </a:p>
        </p:txBody>
      </p:sp>
      <p:sp>
        <p:nvSpPr>
          <p:cNvPr id="3" name="Rechthoek 2">
            <a:extLst>
              <a:ext uri="{FF2B5EF4-FFF2-40B4-BE49-F238E27FC236}">
                <a16:creationId xmlns:a16="http://schemas.microsoft.com/office/drawing/2014/main" id="{4A4D6F6A-EDEC-4B8B-B423-31C6C9B4E8C8}"/>
              </a:ext>
            </a:extLst>
          </p:cNvPr>
          <p:cNvSpPr/>
          <p:nvPr/>
        </p:nvSpPr>
        <p:spPr>
          <a:xfrm>
            <a:off x="1448316" y="1343746"/>
            <a:ext cx="9488972" cy="646331"/>
          </a:xfrm>
          <a:prstGeom prst="rect">
            <a:avLst/>
          </a:prstGeom>
        </p:spPr>
        <p:txBody>
          <a:bodyPr wrap="square">
            <a:spAutoFit/>
          </a:bodyPr>
          <a:lstStyle/>
          <a:p>
            <a:r>
              <a:rPr lang="nl-NL" dirty="0"/>
              <a:t>De professionele gebiedsontwikkelaars zal moeten aangeven of en hoe de omgeving is betrokken bij de voorbereiding van het initiatief en wat de resultaten zijn.</a:t>
            </a:r>
          </a:p>
        </p:txBody>
      </p:sp>
      <p:sp>
        <p:nvSpPr>
          <p:cNvPr id="4" name="Rechthoek 3">
            <a:extLst>
              <a:ext uri="{FF2B5EF4-FFF2-40B4-BE49-F238E27FC236}">
                <a16:creationId xmlns:a16="http://schemas.microsoft.com/office/drawing/2014/main" id="{3FBBBA51-C8E1-4C45-BEDD-1E411CE3B1A3}"/>
              </a:ext>
            </a:extLst>
          </p:cNvPr>
          <p:cNvSpPr/>
          <p:nvPr/>
        </p:nvSpPr>
        <p:spPr>
          <a:xfrm>
            <a:off x="2865436" y="2183056"/>
            <a:ext cx="6461128" cy="369332"/>
          </a:xfrm>
          <a:prstGeom prst="rect">
            <a:avLst/>
          </a:prstGeom>
        </p:spPr>
        <p:txBody>
          <a:bodyPr wrap="none">
            <a:spAutoFit/>
          </a:bodyPr>
          <a:lstStyle/>
          <a:p>
            <a:r>
              <a:rPr lang="nl-NL" dirty="0">
                <a:solidFill>
                  <a:schemeClr val="accent3"/>
                </a:solidFill>
                <a:latin typeface="Gisha" panose="020B0502040204020203" pitchFamily="34" charset="-79"/>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2865436" y="2552388"/>
            <a:ext cx="8071853" cy="1477328"/>
          </a:xfrm>
          <a:prstGeom prst="rect">
            <a:avLst/>
          </a:prstGeom>
        </p:spPr>
        <p:txBody>
          <a:bodyPr wrap="square">
            <a:spAutoFit/>
          </a:bodyPr>
          <a:lstStyle/>
          <a:p>
            <a:r>
              <a:rPr lang="nl-NL" dirty="0"/>
              <a:t>‘Participatie is een proces dat ertoe dient om afspraken te maken met de omgeving die zo goed mogelijk recht doen aan de belangen van de diverse groepen in die omgeving. Die afspraken met de omgeving kunnen verschillende vormen krijgen, variërend van de aanpassing van een omgevingsplan of stedenbouwkundig ontwerp, tot extra voorwaarden in een aanbestedingsprocedure of een omgevingscontract.’</a:t>
            </a:r>
          </a:p>
        </p:txBody>
      </p:sp>
      <p:sp>
        <p:nvSpPr>
          <p:cNvPr id="6" name="Rechthoek 5">
            <a:extLst>
              <a:ext uri="{FF2B5EF4-FFF2-40B4-BE49-F238E27FC236}">
                <a16:creationId xmlns:a16="http://schemas.microsoft.com/office/drawing/2014/main" id="{CCB055FC-E4BE-4C10-9643-E067ACFB64AD}"/>
              </a:ext>
            </a:extLst>
          </p:cNvPr>
          <p:cNvSpPr/>
          <p:nvPr/>
        </p:nvSpPr>
        <p:spPr>
          <a:xfrm>
            <a:off x="2865436" y="4399048"/>
            <a:ext cx="8249407" cy="1754326"/>
          </a:xfrm>
          <a:prstGeom prst="rect">
            <a:avLst/>
          </a:prstGeom>
        </p:spPr>
        <p:txBody>
          <a:bodyPr wrap="square">
            <a:spAutoFit/>
          </a:bodyPr>
          <a:lstStyle/>
          <a:p>
            <a:r>
              <a:rPr lang="nl-NL" i="1" dirty="0">
                <a:solidFill>
                  <a:schemeClr val="accent3"/>
                </a:solidFill>
                <a:latin typeface="Century" panose="02040604050505020304" pitchFamily="18" charset="0"/>
              </a:rPr>
              <a:t>‘De participatie in de planfase was simpel maar breed in het Veemarkt-gebied in Utrecht: iedereen die wilde, kon meedoen. Potentiële bewoners, buurtbewoners en andere burgers, sportverenigingen en volkstuinders, vrijwilligers uit het aangrenzende natuurgebied, maatschappelijke partijen, ontwikkelaars en vastgoedbeheerders, architecten en deskundigen van diverse disciplines.’</a:t>
            </a:r>
          </a:p>
        </p:txBody>
      </p:sp>
    </p:spTree>
    <p:extLst>
      <p:ext uri="{BB962C8B-B14F-4D97-AF65-F5344CB8AC3E}">
        <p14:creationId xmlns:p14="http://schemas.microsoft.com/office/powerpoint/2010/main" val="397400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FA0CA58-236C-4D65-A3DA-5461C3392C26}"/>
              </a:ext>
            </a:extLst>
          </p:cNvPr>
          <p:cNvSpPr/>
          <p:nvPr/>
        </p:nvSpPr>
        <p:spPr>
          <a:xfrm>
            <a:off x="2716567" y="337671"/>
            <a:ext cx="8353887" cy="7127592"/>
          </a:xfrm>
          <a:prstGeom prst="rect">
            <a:avLst/>
          </a:prstGeom>
        </p:spPr>
        <p:txBody>
          <a:bodyPr wrap="square" anchor="t">
            <a:spAutoFit/>
          </a:bodyPr>
          <a:lstStyle/>
          <a:p>
            <a:pPr>
              <a:lnSpc>
                <a:spcPct val="107000"/>
              </a:lnSpc>
              <a:spcAft>
                <a:spcPts val="800"/>
              </a:spcAft>
            </a:pPr>
            <a:r>
              <a:rPr lang="nl-NL" sz="2800" dirty="0">
                <a:latin typeface="Calibri" panose="020F0502020204030204" pitchFamily="34" charset="0"/>
                <a:ea typeface="Calibri" panose="020F0502020204030204" pitchFamily="34" charset="0"/>
                <a:cs typeface="Times New Roman" panose="02020603050405020304" pitchFamily="18" charset="0"/>
              </a:rPr>
              <a:t>Programma vandaag:</a:t>
            </a:r>
          </a:p>
          <a:p>
            <a:r>
              <a:rPr lang="nl-NL" dirty="0"/>
              <a:t> </a:t>
            </a:r>
          </a:p>
          <a:p>
            <a:r>
              <a:rPr lang="nl-NL" b="1" dirty="0"/>
              <a:t>1. Droomwijk </a:t>
            </a:r>
            <a:endParaRPr lang="nl-NL" dirty="0"/>
          </a:p>
          <a:p>
            <a:pPr lvl="0"/>
            <a:r>
              <a:rPr lang="nl-NL" dirty="0"/>
              <a:t>Ontwerp een wijk op basis van de (random) ingrediënten die je als groepje krijgt, neem de feedback mee en presenteer.  </a:t>
            </a:r>
          </a:p>
          <a:p>
            <a:pPr lvl="0"/>
            <a:endParaRPr lang="nl-NL" dirty="0"/>
          </a:p>
          <a:p>
            <a:pPr lvl="0"/>
            <a:r>
              <a:rPr lang="nl-NL" b="1" dirty="0"/>
              <a:t>2. Voorbereiding Excursie Utrecht en Almere </a:t>
            </a:r>
          </a:p>
          <a:p>
            <a:pPr lvl="0"/>
            <a:r>
              <a:rPr lang="nl-NL" dirty="0"/>
              <a:t>Wat gaan we precies doen, bekijken, onderzoeken en wie regelt wat? </a:t>
            </a:r>
          </a:p>
          <a:p>
            <a:pPr lvl="0"/>
            <a:endParaRPr lang="nl-NL" dirty="0"/>
          </a:p>
          <a:p>
            <a:pPr lvl="0"/>
            <a:r>
              <a:rPr lang="nl-NL" b="1" dirty="0"/>
              <a:t>4. Stages op gebied van Stad en Wijk </a:t>
            </a:r>
          </a:p>
          <a:p>
            <a:pPr lvl="0"/>
            <a:r>
              <a:rPr lang="nl-NL" dirty="0"/>
              <a:t>Inspiratie </a:t>
            </a:r>
          </a:p>
          <a:p>
            <a:r>
              <a:rPr lang="nl-NL" dirty="0"/>
              <a:t> </a:t>
            </a:r>
          </a:p>
          <a:p>
            <a:r>
              <a:rPr lang="nl-NL" b="1" dirty="0"/>
              <a:t>5. Samenwerking in de wijk </a:t>
            </a:r>
          </a:p>
          <a:p>
            <a:r>
              <a:rPr lang="nl-NL" dirty="0"/>
              <a:t>Welke organisaties werken in de wijk samen op het gebied van leefbaarheid en hoe geef je vorm aan ‘bewonersparticipatie’? </a:t>
            </a:r>
          </a:p>
          <a:p>
            <a:endParaRPr lang="nl-NL" dirty="0"/>
          </a:p>
          <a:p>
            <a:r>
              <a:rPr lang="nl-NL" b="1" dirty="0"/>
              <a:t>6. Lesje ‘omgevingswet’ maken.</a:t>
            </a:r>
          </a:p>
          <a:p>
            <a:r>
              <a:rPr lang="nl-NL" dirty="0"/>
              <a:t>Volgende week krijgen alle andere mensen van lj3 van jullie info over de Omgevingswet zodat in alle IBS-groepen daar aandacht voor is. </a:t>
            </a:r>
          </a:p>
          <a:p>
            <a:endParaRPr lang="nl-NL" b="1" dirty="0"/>
          </a:p>
          <a:p>
            <a:endParaRPr lang="nl-NL" dirty="0"/>
          </a:p>
          <a:p>
            <a:br>
              <a:rPr lang="nl-NL" dirty="0"/>
            </a:br>
            <a:endParaRPr lang="nl-NL" dirty="0"/>
          </a:p>
          <a:p>
            <a:pPr>
              <a:lnSpc>
                <a:spcPct val="107000"/>
              </a:lnSpc>
              <a:spcAft>
                <a:spcPts val="80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06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E56AF68-8FBB-41E8-A6E4-01B13F7D1273}"/>
              </a:ext>
            </a:extLst>
          </p:cNvPr>
          <p:cNvSpPr/>
          <p:nvPr/>
        </p:nvSpPr>
        <p:spPr>
          <a:xfrm>
            <a:off x="2022782" y="1910892"/>
            <a:ext cx="9668096" cy="34163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nl-NL" sz="5400" b="1" cap="none" spc="0" dirty="0">
              <a:ln/>
              <a:solidFill>
                <a:schemeClr val="accent3"/>
              </a:solidFill>
              <a:effectLst/>
            </a:endParaRPr>
          </a:p>
          <a:p>
            <a:pPr algn="ctr"/>
            <a:endParaRPr lang="nl-NL" sz="5400" b="1" dirty="0">
              <a:ln/>
              <a:solidFill>
                <a:schemeClr val="accent3"/>
              </a:solidFill>
            </a:endParaRPr>
          </a:p>
          <a:p>
            <a:pPr algn="ctr"/>
            <a:endParaRPr lang="nl-NL" sz="5400" b="1" cap="none" spc="0" dirty="0">
              <a:ln/>
              <a:solidFill>
                <a:schemeClr val="accent3"/>
              </a:solidFill>
              <a:effectLst/>
            </a:endParaRPr>
          </a:p>
          <a:p>
            <a:pPr algn="ctr"/>
            <a:r>
              <a:rPr lang="nl-NL" sz="5400" b="1" cap="none" spc="0" dirty="0">
                <a:ln/>
                <a:solidFill>
                  <a:schemeClr val="accent3"/>
                </a:solidFill>
                <a:effectLst/>
              </a:rPr>
              <a:t>Nog dingen die we vergeten zijn?</a:t>
            </a:r>
          </a:p>
        </p:txBody>
      </p:sp>
      <p:pic>
        <p:nvPicPr>
          <p:cNvPr id="3" name="Afbeelding 2">
            <a:extLst>
              <a:ext uri="{FF2B5EF4-FFF2-40B4-BE49-F238E27FC236}">
                <a16:creationId xmlns:a16="http://schemas.microsoft.com/office/drawing/2014/main" id="{C8D53573-B6FC-466D-9F35-05EECB5958A5}"/>
              </a:ext>
            </a:extLst>
          </p:cNvPr>
          <p:cNvPicPr>
            <a:picLocks noChangeAspect="1"/>
          </p:cNvPicPr>
          <p:nvPr/>
        </p:nvPicPr>
        <p:blipFill>
          <a:blip r:embed="rId2"/>
          <a:stretch>
            <a:fillRect/>
          </a:stretch>
        </p:blipFill>
        <p:spPr>
          <a:xfrm>
            <a:off x="6637542" y="382740"/>
            <a:ext cx="5053336" cy="3703208"/>
          </a:xfrm>
          <a:prstGeom prst="rect">
            <a:avLst/>
          </a:prstGeom>
        </p:spPr>
      </p:pic>
    </p:spTree>
    <p:extLst>
      <p:ext uri="{BB962C8B-B14F-4D97-AF65-F5344CB8AC3E}">
        <p14:creationId xmlns:p14="http://schemas.microsoft.com/office/powerpoint/2010/main" val="146183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752AF9C5-5C36-49D2-A927-138C0B64445E}"/>
              </a:ext>
            </a:extLst>
          </p:cNvPr>
          <p:cNvSpPr/>
          <p:nvPr/>
        </p:nvSpPr>
        <p:spPr>
          <a:xfrm rot="-900000">
            <a:off x="2232740" y="1650162"/>
            <a:ext cx="3500907" cy="26088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err="1">
                <a:cs typeface="Calibri"/>
              </a:rPr>
              <a:t>Klaaaaaar</a:t>
            </a:r>
            <a:r>
              <a:rPr lang="nl-NL" sz="4400" dirty="0">
                <a:cs typeface="Calibri"/>
              </a:rPr>
              <a:t>! </a:t>
            </a:r>
            <a:endParaRPr lang="nl-NL" sz="4000" dirty="0">
              <a:cs typeface="Calibri"/>
            </a:endParaRPr>
          </a:p>
        </p:txBody>
      </p:sp>
      <p:pic>
        <p:nvPicPr>
          <p:cNvPr id="4" name="Afbeelding 3">
            <a:extLst>
              <a:ext uri="{FF2B5EF4-FFF2-40B4-BE49-F238E27FC236}">
                <a16:creationId xmlns:a16="http://schemas.microsoft.com/office/drawing/2014/main" id="{7EF51CC6-1036-41F6-AF8C-6561164B64D2}"/>
              </a:ext>
            </a:extLst>
          </p:cNvPr>
          <p:cNvPicPr>
            <a:picLocks noChangeAspect="1"/>
          </p:cNvPicPr>
          <p:nvPr/>
        </p:nvPicPr>
        <p:blipFill>
          <a:blip r:embed="rId2"/>
          <a:stretch>
            <a:fillRect/>
          </a:stretch>
        </p:blipFill>
        <p:spPr>
          <a:xfrm>
            <a:off x="6374326" y="1606858"/>
            <a:ext cx="4025356" cy="3936692"/>
          </a:xfrm>
          <a:prstGeom prst="rect">
            <a:avLst/>
          </a:prstGeom>
        </p:spPr>
      </p:pic>
    </p:spTree>
    <p:extLst>
      <p:ext uri="{BB962C8B-B14F-4D97-AF65-F5344CB8AC3E}">
        <p14:creationId xmlns:p14="http://schemas.microsoft.com/office/powerpoint/2010/main" val="187371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F07010D-E0A8-415E-ADAC-1F32231157FE}"/>
              </a:ext>
            </a:extLst>
          </p:cNvPr>
          <p:cNvSpPr/>
          <p:nvPr/>
        </p:nvSpPr>
        <p:spPr>
          <a:xfrm>
            <a:off x="2547891" y="337371"/>
            <a:ext cx="8345009" cy="6009081"/>
          </a:xfrm>
          <a:prstGeom prst="rect">
            <a:avLst/>
          </a:prstGeom>
        </p:spPr>
        <p:txBody>
          <a:bodyPr wrap="square">
            <a:spAutoFit/>
          </a:bodyPr>
          <a:lstStyle/>
          <a:p>
            <a:pPr>
              <a:spcAft>
                <a:spcPts val="0"/>
              </a:spcAft>
            </a:pPr>
            <a:r>
              <a:rPr lang="nl-NL" sz="4000" b="1" kern="1400" spc="-50" dirty="0">
                <a:solidFill>
                  <a:schemeClr val="accent3"/>
                </a:solidFill>
                <a:latin typeface="Calibri Light" panose="020F0302020204030204" pitchFamily="34" charset="0"/>
                <a:ea typeface="Times New Roman" panose="02020603050405020304" pitchFamily="18" charset="0"/>
                <a:cs typeface="Times New Roman" panose="02020603050405020304" pitchFamily="18" charset="0"/>
              </a:rPr>
              <a:t>Opdracht: Droomwijk! </a:t>
            </a:r>
          </a:p>
          <a:p>
            <a:pPr>
              <a:lnSpc>
                <a:spcPct val="107000"/>
              </a:lnSpc>
              <a:spcAft>
                <a:spcPts val="800"/>
              </a:spcAft>
            </a:pPr>
            <a:r>
              <a:rPr lang="nl-NL" sz="1400" b="1" dirty="0">
                <a:latin typeface="Calibri" panose="020F0502020204030204" pitchFamily="34" charset="0"/>
                <a:ea typeface="Calibri" panose="020F0502020204030204" pitchFamily="34" charset="0"/>
                <a:cs typeface="Calibri" panose="020F0502020204030204" pitchFamily="34" charset="0"/>
              </a:rPr>
              <a:t> </a:t>
            </a:r>
            <a:endParaRPr lang="nl-NL"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Je hebt als groep een aantal ingrediënten; </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doelgroep</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focus</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politieke kleur</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 gebied.</a:t>
            </a: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nl-NL" b="1" dirty="0">
              <a:latin typeface="+mj-lt"/>
              <a:ea typeface="Calibri" panose="020F0502020204030204" pitchFamily="34" charset="0"/>
              <a:cs typeface="Calibri" panose="020F0502020204030204" pitchFamily="34" charset="0"/>
            </a:endParaRP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Ontwerp een wijk op basis van deze ingrediënten met als hoofvragen = </a:t>
            </a:r>
            <a:endParaRPr lang="nl-NL" dirty="0">
              <a:solidFill>
                <a:schemeClr val="accent3"/>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 welke functies zijn nodig?  </a:t>
            </a: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 hoe geven jullie vorm aan de Omgevingswet?   </a:t>
            </a:r>
          </a:p>
          <a:p>
            <a:pPr>
              <a:lnSpc>
                <a:spcPct val="107000"/>
              </a:lnSpc>
              <a:spcAft>
                <a:spcPts val="800"/>
              </a:spcAft>
            </a:pPr>
            <a:r>
              <a:rPr lang="nl-NL" b="1" dirty="0">
                <a:solidFill>
                  <a:schemeClr val="accent3"/>
                </a:solidFill>
                <a:latin typeface="+mj-lt"/>
                <a:ea typeface="Calibri" panose="020F0502020204030204" pitchFamily="34" charset="0"/>
                <a:cs typeface="Calibri" panose="020F0502020204030204" pitchFamily="34" charset="0"/>
              </a:rPr>
              <a:t>- hoe draagt jullie wijk bij aan de </a:t>
            </a:r>
            <a:r>
              <a:rPr lang="nl-NL" b="1" dirty="0" err="1">
                <a:solidFill>
                  <a:schemeClr val="accent3"/>
                </a:solidFill>
                <a:latin typeface="+mj-lt"/>
                <a:ea typeface="Calibri" panose="020F0502020204030204" pitchFamily="34" charset="0"/>
                <a:cs typeface="Calibri" panose="020F0502020204030204" pitchFamily="34" charset="0"/>
              </a:rPr>
              <a:t>SDG’s</a:t>
            </a:r>
            <a:r>
              <a:rPr lang="nl-NL" b="1" dirty="0">
                <a:solidFill>
                  <a:schemeClr val="accent3"/>
                </a:solidFill>
                <a:latin typeface="+mj-lt"/>
                <a:ea typeface="Calibri" panose="020F0502020204030204" pitchFamily="34" charset="0"/>
                <a:cs typeface="Calibri" panose="020F0502020204030204" pitchFamily="34" charset="0"/>
              </a:rPr>
              <a:t> </a:t>
            </a:r>
          </a:p>
          <a:p>
            <a:pPr>
              <a:lnSpc>
                <a:spcPct val="107000"/>
              </a:lnSpc>
              <a:spcAft>
                <a:spcPts val="800"/>
              </a:spcAft>
            </a:pPr>
            <a:endParaRPr lang="nl-NL" dirty="0">
              <a:latin typeface="+mj-lt"/>
              <a:ea typeface="Calibri" panose="020F0502020204030204" pitchFamily="34" charset="0"/>
              <a:cs typeface="Times New Roman" panose="02020603050405020304" pitchFamily="18" charset="0"/>
            </a:endParaRPr>
          </a:p>
          <a:p>
            <a:pPr>
              <a:lnSpc>
                <a:spcPct val="107000"/>
              </a:lnSpc>
              <a:spcAft>
                <a:spcPts val="800"/>
              </a:spcAft>
            </a:pPr>
            <a:r>
              <a:rPr lang="nl-NL" b="1" dirty="0">
                <a:latin typeface="+mj-lt"/>
                <a:ea typeface="Calibri" panose="020F0502020204030204" pitchFamily="34" charset="0"/>
                <a:cs typeface="Calibri" panose="020F0502020204030204" pitchFamily="34" charset="0"/>
              </a:rPr>
              <a:t>Maak een ontwerp, je krijgt feedback en input van anderen die door specifieke brillen kijken</a:t>
            </a:r>
            <a:r>
              <a:rPr lang="nl-NL" b="1" dirty="0">
                <a:solidFill>
                  <a:srgbClr val="4472C4"/>
                </a:solidFill>
                <a:latin typeface="+mj-lt"/>
                <a:ea typeface="Calibri" panose="020F0502020204030204" pitchFamily="34" charset="0"/>
                <a:cs typeface="Calibri" panose="020F0502020204030204" pitchFamily="34" charset="0"/>
              </a:rPr>
              <a:t>. </a:t>
            </a:r>
            <a:endParaRPr lang="nl-NL"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24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3120E5-5DFB-4810-A17D-0FB074381DB0}"/>
              </a:ext>
            </a:extLst>
          </p:cNvPr>
          <p:cNvSpPr/>
          <p:nvPr/>
        </p:nvSpPr>
        <p:spPr>
          <a:xfrm>
            <a:off x="4864963" y="5397986"/>
            <a:ext cx="6693763" cy="1200329"/>
          </a:xfrm>
          <a:prstGeom prst="rect">
            <a:avLst/>
          </a:prstGeom>
        </p:spPr>
        <p:txBody>
          <a:bodyPr wrap="square">
            <a:spAutoFit/>
          </a:bodyPr>
          <a:lstStyle/>
          <a:p>
            <a:pPr algn="r"/>
            <a:endParaRPr lang="nl-NL" dirty="0"/>
          </a:p>
          <a:p>
            <a:pPr algn="r"/>
            <a:r>
              <a:rPr lang="nl-NL" dirty="0"/>
              <a:t>Concrete duurzaamheid met ‘</a:t>
            </a:r>
            <a:r>
              <a:rPr lang="nl-NL" dirty="0" err="1"/>
              <a:t>Duurzaamheids</a:t>
            </a:r>
            <a:r>
              <a:rPr lang="nl-NL" dirty="0"/>
              <a:t> Prestatie op Locatie’. Bron: Kortman DGO</a:t>
            </a:r>
          </a:p>
          <a:p>
            <a:pPr algn="r"/>
            <a:endParaRPr lang="nl-NL" dirty="0"/>
          </a:p>
        </p:txBody>
      </p:sp>
      <p:pic>
        <p:nvPicPr>
          <p:cNvPr id="3" name="Afbeelding 2">
            <a:extLst>
              <a:ext uri="{FF2B5EF4-FFF2-40B4-BE49-F238E27FC236}">
                <a16:creationId xmlns:a16="http://schemas.microsoft.com/office/drawing/2014/main" id="{72F84EDD-B8E0-4679-AA8E-50C51F2985B7}"/>
              </a:ext>
            </a:extLst>
          </p:cNvPr>
          <p:cNvPicPr>
            <a:picLocks noChangeAspect="1"/>
          </p:cNvPicPr>
          <p:nvPr/>
        </p:nvPicPr>
        <p:blipFill>
          <a:blip r:embed="rId2"/>
          <a:stretch>
            <a:fillRect/>
          </a:stretch>
        </p:blipFill>
        <p:spPr>
          <a:xfrm>
            <a:off x="3779629" y="417251"/>
            <a:ext cx="7628779" cy="4847570"/>
          </a:xfrm>
          <a:prstGeom prst="rect">
            <a:avLst/>
          </a:prstGeom>
        </p:spPr>
      </p:pic>
      <p:sp>
        <p:nvSpPr>
          <p:cNvPr id="4" name="Pijl: ingekeept rechts 3">
            <a:extLst>
              <a:ext uri="{FF2B5EF4-FFF2-40B4-BE49-F238E27FC236}">
                <a16:creationId xmlns:a16="http://schemas.microsoft.com/office/drawing/2014/main" id="{E3D9DE7F-0179-43B2-B387-9A2E06B00AC4}"/>
              </a:ext>
            </a:extLst>
          </p:cNvPr>
          <p:cNvSpPr/>
          <p:nvPr/>
        </p:nvSpPr>
        <p:spPr>
          <a:xfrm rot="20989451">
            <a:off x="311230" y="3246028"/>
            <a:ext cx="3187083" cy="22748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Onderdelen voor feedback: </a:t>
            </a:r>
          </a:p>
        </p:txBody>
      </p:sp>
    </p:spTree>
    <p:extLst>
      <p:ext uri="{BB962C8B-B14F-4D97-AF65-F5344CB8AC3E}">
        <p14:creationId xmlns:p14="http://schemas.microsoft.com/office/powerpoint/2010/main" val="425521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0BA0A-6DD9-4A74-91B1-DDE0C4AB4733}"/>
              </a:ext>
            </a:extLst>
          </p:cNvPr>
          <p:cNvSpPr>
            <a:spLocks noGrp="1"/>
          </p:cNvSpPr>
          <p:nvPr>
            <p:ph type="title"/>
          </p:nvPr>
        </p:nvSpPr>
        <p:spPr>
          <a:xfrm>
            <a:off x="1615736" y="1007785"/>
            <a:ext cx="9901341" cy="648072"/>
          </a:xfrm>
        </p:spPr>
        <p:txBody>
          <a:bodyPr/>
          <a:lstStyle/>
          <a:p>
            <a:pPr lvl="0"/>
            <a:r>
              <a:rPr lang="nl-NL" sz="2000" dirty="0">
                <a:solidFill>
                  <a:schemeClr val="accent3"/>
                </a:solidFill>
              </a:rPr>
              <a:t>2. Voorbereiding excursie Almere </a:t>
            </a:r>
            <a:br>
              <a:rPr lang="nl-NL" sz="2000" dirty="0">
                <a:solidFill>
                  <a:schemeClr val="accent3"/>
                </a:solidFill>
              </a:rPr>
            </a:br>
            <a:r>
              <a:rPr lang="nl-NL" sz="2000" dirty="0">
                <a:solidFill>
                  <a:schemeClr val="accent3"/>
                </a:solidFill>
              </a:rPr>
              <a:t>Wat gaan we precies doen, bekijken, onderzoeken en wie regelt wat? </a:t>
            </a:r>
            <a:br>
              <a:rPr lang="nl-NL" dirty="0"/>
            </a:br>
            <a:endParaRPr lang="nl-NL" dirty="0"/>
          </a:p>
        </p:txBody>
      </p:sp>
      <p:pic>
        <p:nvPicPr>
          <p:cNvPr id="4" name="Tijdelijke aanduiding voor inhoud 3">
            <a:extLst>
              <a:ext uri="{FF2B5EF4-FFF2-40B4-BE49-F238E27FC236}">
                <a16:creationId xmlns:a16="http://schemas.microsoft.com/office/drawing/2014/main" id="{D50CF1B1-38E3-4084-AFF9-5AB6A06B2629}"/>
              </a:ext>
            </a:extLst>
          </p:cNvPr>
          <p:cNvPicPr>
            <a:picLocks noGrp="1" noChangeAspect="1"/>
          </p:cNvPicPr>
          <p:nvPr>
            <p:ph idx="1"/>
          </p:nvPr>
        </p:nvPicPr>
        <p:blipFill>
          <a:blip r:embed="rId2"/>
          <a:stretch>
            <a:fillRect/>
          </a:stretch>
        </p:blipFill>
        <p:spPr>
          <a:xfrm>
            <a:off x="1456085" y="1950721"/>
            <a:ext cx="4980502" cy="2017597"/>
          </a:xfrm>
          <a:prstGeom prst="rect">
            <a:avLst/>
          </a:prstGeom>
        </p:spPr>
      </p:pic>
      <p:pic>
        <p:nvPicPr>
          <p:cNvPr id="5" name="Afbeelding 4">
            <a:extLst>
              <a:ext uri="{FF2B5EF4-FFF2-40B4-BE49-F238E27FC236}">
                <a16:creationId xmlns:a16="http://schemas.microsoft.com/office/drawing/2014/main" id="{3F7BDA44-D1C7-4F2D-8FA3-1BABD258FE2A}"/>
              </a:ext>
            </a:extLst>
          </p:cNvPr>
          <p:cNvPicPr>
            <a:picLocks noChangeAspect="1"/>
          </p:cNvPicPr>
          <p:nvPr/>
        </p:nvPicPr>
        <p:blipFill>
          <a:blip r:embed="rId3"/>
          <a:stretch>
            <a:fillRect/>
          </a:stretch>
        </p:blipFill>
        <p:spPr>
          <a:xfrm>
            <a:off x="6662137" y="1950720"/>
            <a:ext cx="3786880" cy="2016391"/>
          </a:xfrm>
          <a:prstGeom prst="rect">
            <a:avLst/>
          </a:prstGeom>
        </p:spPr>
      </p:pic>
      <p:pic>
        <p:nvPicPr>
          <p:cNvPr id="6" name="Afbeelding 5">
            <a:extLst>
              <a:ext uri="{FF2B5EF4-FFF2-40B4-BE49-F238E27FC236}">
                <a16:creationId xmlns:a16="http://schemas.microsoft.com/office/drawing/2014/main" id="{93130C14-360C-4CE6-BEE1-85E9DE195784}"/>
              </a:ext>
            </a:extLst>
          </p:cNvPr>
          <p:cNvPicPr>
            <a:picLocks noChangeAspect="1"/>
          </p:cNvPicPr>
          <p:nvPr/>
        </p:nvPicPr>
        <p:blipFill>
          <a:blip r:embed="rId4"/>
          <a:stretch>
            <a:fillRect/>
          </a:stretch>
        </p:blipFill>
        <p:spPr>
          <a:xfrm>
            <a:off x="3142696" y="4261974"/>
            <a:ext cx="3293892" cy="2191935"/>
          </a:xfrm>
          <a:prstGeom prst="rect">
            <a:avLst/>
          </a:prstGeom>
        </p:spPr>
      </p:pic>
      <p:pic>
        <p:nvPicPr>
          <p:cNvPr id="7" name="Afbeelding 6">
            <a:extLst>
              <a:ext uri="{FF2B5EF4-FFF2-40B4-BE49-F238E27FC236}">
                <a16:creationId xmlns:a16="http://schemas.microsoft.com/office/drawing/2014/main" id="{8B70FD47-0415-4279-A682-6D46930AC97D}"/>
              </a:ext>
            </a:extLst>
          </p:cNvPr>
          <p:cNvPicPr>
            <a:picLocks noChangeAspect="1"/>
          </p:cNvPicPr>
          <p:nvPr/>
        </p:nvPicPr>
        <p:blipFill>
          <a:blip r:embed="rId5"/>
          <a:stretch>
            <a:fillRect/>
          </a:stretch>
        </p:blipFill>
        <p:spPr>
          <a:xfrm>
            <a:off x="6662136" y="4261974"/>
            <a:ext cx="4854941" cy="1864190"/>
          </a:xfrm>
          <a:prstGeom prst="rect">
            <a:avLst/>
          </a:prstGeom>
        </p:spPr>
      </p:pic>
    </p:spTree>
    <p:extLst>
      <p:ext uri="{BB962C8B-B14F-4D97-AF65-F5344CB8AC3E}">
        <p14:creationId xmlns:p14="http://schemas.microsoft.com/office/powerpoint/2010/main" val="295493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B28332-D3FD-4D25-8A0B-67DD2561A07D}"/>
              </a:ext>
            </a:extLst>
          </p:cNvPr>
          <p:cNvSpPr txBox="1"/>
          <p:nvPr/>
        </p:nvSpPr>
        <p:spPr>
          <a:xfrm>
            <a:off x="1754819" y="1233997"/>
            <a:ext cx="4341181" cy="584775"/>
          </a:xfrm>
          <a:prstGeom prst="rect">
            <a:avLst/>
          </a:prstGeom>
          <a:noFill/>
        </p:spPr>
        <p:txBody>
          <a:bodyPr wrap="square" rtlCol="0">
            <a:spAutoFit/>
          </a:bodyPr>
          <a:lstStyle/>
          <a:p>
            <a:r>
              <a:rPr lang="nl-NL" sz="3200" b="1" dirty="0">
                <a:solidFill>
                  <a:schemeClr val="accent3"/>
                </a:solidFill>
              </a:rPr>
              <a:t>Afspraken maken! </a:t>
            </a:r>
          </a:p>
        </p:txBody>
      </p:sp>
      <p:pic>
        <p:nvPicPr>
          <p:cNvPr id="3" name="Afbeelding 2">
            <a:extLst>
              <a:ext uri="{FF2B5EF4-FFF2-40B4-BE49-F238E27FC236}">
                <a16:creationId xmlns:a16="http://schemas.microsoft.com/office/drawing/2014/main" id="{1E066F12-4ED9-4368-975D-3DA7FD6C871E}"/>
              </a:ext>
            </a:extLst>
          </p:cNvPr>
          <p:cNvPicPr>
            <a:picLocks noChangeAspect="1"/>
          </p:cNvPicPr>
          <p:nvPr/>
        </p:nvPicPr>
        <p:blipFill rotWithShape="1">
          <a:blip r:embed="rId2"/>
          <a:srcRect b="7892"/>
          <a:stretch/>
        </p:blipFill>
        <p:spPr>
          <a:xfrm>
            <a:off x="7412854" y="2373828"/>
            <a:ext cx="4259941" cy="3769520"/>
          </a:xfrm>
          <a:prstGeom prst="rect">
            <a:avLst/>
          </a:prstGeom>
        </p:spPr>
      </p:pic>
      <p:graphicFrame>
        <p:nvGraphicFramePr>
          <p:cNvPr id="4" name="Tabel 4">
            <a:extLst>
              <a:ext uri="{FF2B5EF4-FFF2-40B4-BE49-F238E27FC236}">
                <a16:creationId xmlns:a16="http://schemas.microsoft.com/office/drawing/2014/main" id="{4F394BF3-960C-4B66-985A-87BA379A18E0}"/>
              </a:ext>
            </a:extLst>
          </p:cNvPr>
          <p:cNvGraphicFramePr>
            <a:graphicFrameLocks noGrp="1"/>
          </p:cNvGraphicFramePr>
          <p:nvPr>
            <p:extLst>
              <p:ext uri="{D42A27DB-BD31-4B8C-83A1-F6EECF244321}">
                <p14:modId xmlns:p14="http://schemas.microsoft.com/office/powerpoint/2010/main" val="2887929980"/>
              </p:ext>
            </p:extLst>
          </p:nvPr>
        </p:nvGraphicFramePr>
        <p:xfrm>
          <a:off x="1854446" y="1965960"/>
          <a:ext cx="4572986" cy="2926080"/>
        </p:xfrm>
        <a:graphic>
          <a:graphicData uri="http://schemas.openxmlformats.org/drawingml/2006/table">
            <a:tbl>
              <a:tblPr firstRow="1" bandRow="1">
                <a:tableStyleId>{5C22544A-7EE6-4342-B048-85BDC9FD1C3A}</a:tableStyleId>
              </a:tblPr>
              <a:tblGrid>
                <a:gridCol w="2286493">
                  <a:extLst>
                    <a:ext uri="{9D8B030D-6E8A-4147-A177-3AD203B41FA5}">
                      <a16:colId xmlns:a16="http://schemas.microsoft.com/office/drawing/2014/main" val="1914606550"/>
                    </a:ext>
                  </a:extLst>
                </a:gridCol>
                <a:gridCol w="2286493">
                  <a:extLst>
                    <a:ext uri="{9D8B030D-6E8A-4147-A177-3AD203B41FA5}">
                      <a16:colId xmlns:a16="http://schemas.microsoft.com/office/drawing/2014/main" val="1784596975"/>
                    </a:ext>
                  </a:extLst>
                </a:gridCol>
              </a:tblGrid>
              <a:tr h="249761">
                <a:tc>
                  <a:txBody>
                    <a:bodyPr/>
                    <a:lstStyle/>
                    <a:p>
                      <a:r>
                        <a:rPr lang="nl-NL" dirty="0"/>
                        <a:t>Zeker regelen:</a:t>
                      </a:r>
                    </a:p>
                  </a:txBody>
                  <a:tcPr/>
                </a:tc>
                <a:tc>
                  <a:txBody>
                    <a:bodyPr/>
                    <a:lstStyle/>
                    <a:p>
                      <a:endParaRPr lang="nl-NL" dirty="0"/>
                    </a:p>
                  </a:txBody>
                  <a:tcPr/>
                </a:tc>
                <a:extLst>
                  <a:ext uri="{0D108BD9-81ED-4DB2-BD59-A6C34878D82A}">
                    <a16:rowId xmlns:a16="http://schemas.microsoft.com/office/drawing/2014/main" val="3657145734"/>
                  </a:ext>
                </a:extLst>
              </a:tr>
              <a:tr h="249761">
                <a:tc>
                  <a:txBody>
                    <a:bodyPr/>
                    <a:lstStyle/>
                    <a:p>
                      <a:r>
                        <a:rPr lang="nl-NL" dirty="0"/>
                        <a:t>Wanneer</a:t>
                      </a:r>
                    </a:p>
                  </a:txBody>
                  <a:tcPr/>
                </a:tc>
                <a:tc>
                  <a:txBody>
                    <a:bodyPr/>
                    <a:lstStyle/>
                    <a:p>
                      <a:endParaRPr lang="nl-NL" dirty="0"/>
                    </a:p>
                  </a:txBody>
                  <a:tcPr/>
                </a:tc>
                <a:extLst>
                  <a:ext uri="{0D108BD9-81ED-4DB2-BD59-A6C34878D82A}">
                    <a16:rowId xmlns:a16="http://schemas.microsoft.com/office/drawing/2014/main" val="1562035897"/>
                  </a:ext>
                </a:extLst>
              </a:tr>
              <a:tr h="249761">
                <a:tc>
                  <a:txBody>
                    <a:bodyPr/>
                    <a:lstStyle/>
                    <a:p>
                      <a:r>
                        <a:rPr lang="nl-NL" dirty="0"/>
                        <a:t>Hoe</a:t>
                      </a:r>
                    </a:p>
                  </a:txBody>
                  <a:tcPr/>
                </a:tc>
                <a:tc>
                  <a:txBody>
                    <a:bodyPr/>
                    <a:lstStyle/>
                    <a:p>
                      <a:endParaRPr lang="nl-NL" dirty="0"/>
                    </a:p>
                  </a:txBody>
                  <a:tcPr/>
                </a:tc>
                <a:extLst>
                  <a:ext uri="{0D108BD9-81ED-4DB2-BD59-A6C34878D82A}">
                    <a16:rowId xmlns:a16="http://schemas.microsoft.com/office/drawing/2014/main" val="3031331950"/>
                  </a:ext>
                </a:extLst>
              </a:tr>
              <a:tr h="249761">
                <a:tc>
                  <a:txBody>
                    <a:bodyPr/>
                    <a:lstStyle/>
                    <a:p>
                      <a:r>
                        <a:rPr lang="nl-NL" dirty="0"/>
                        <a:t>Reisschema</a:t>
                      </a:r>
                    </a:p>
                  </a:txBody>
                  <a:tcPr/>
                </a:tc>
                <a:tc>
                  <a:txBody>
                    <a:bodyPr/>
                    <a:lstStyle/>
                    <a:p>
                      <a:endParaRPr lang="nl-NL"/>
                    </a:p>
                  </a:txBody>
                  <a:tcPr/>
                </a:tc>
                <a:extLst>
                  <a:ext uri="{0D108BD9-81ED-4DB2-BD59-A6C34878D82A}">
                    <a16:rowId xmlns:a16="http://schemas.microsoft.com/office/drawing/2014/main" val="482285793"/>
                  </a:ext>
                </a:extLst>
              </a:tr>
              <a:tr h="249761">
                <a:tc>
                  <a:txBody>
                    <a:bodyPr/>
                    <a:lstStyle/>
                    <a:p>
                      <a:r>
                        <a:rPr lang="nl-NL" dirty="0"/>
                        <a:t>Opdrachten</a:t>
                      </a:r>
                    </a:p>
                  </a:txBody>
                  <a:tcPr/>
                </a:tc>
                <a:tc>
                  <a:txBody>
                    <a:bodyPr/>
                    <a:lstStyle/>
                    <a:p>
                      <a:endParaRPr lang="nl-NL"/>
                    </a:p>
                  </a:txBody>
                  <a:tcPr/>
                </a:tc>
                <a:extLst>
                  <a:ext uri="{0D108BD9-81ED-4DB2-BD59-A6C34878D82A}">
                    <a16:rowId xmlns:a16="http://schemas.microsoft.com/office/drawing/2014/main" val="2867906801"/>
                  </a:ext>
                </a:extLst>
              </a:tr>
              <a:tr h="249761">
                <a:tc>
                  <a:txBody>
                    <a:bodyPr/>
                    <a:lstStyle/>
                    <a:p>
                      <a:r>
                        <a:rPr lang="nl-NL" dirty="0"/>
                        <a:t>Rondleiding</a:t>
                      </a:r>
                    </a:p>
                  </a:txBody>
                  <a:tcPr/>
                </a:tc>
                <a:tc>
                  <a:txBody>
                    <a:bodyPr/>
                    <a:lstStyle/>
                    <a:p>
                      <a:endParaRPr lang="nl-NL"/>
                    </a:p>
                  </a:txBody>
                  <a:tcPr/>
                </a:tc>
                <a:extLst>
                  <a:ext uri="{0D108BD9-81ED-4DB2-BD59-A6C34878D82A}">
                    <a16:rowId xmlns:a16="http://schemas.microsoft.com/office/drawing/2014/main" val="813776589"/>
                  </a:ext>
                </a:extLst>
              </a:tr>
              <a:tr h="249761">
                <a:tc>
                  <a:txBody>
                    <a:bodyPr/>
                    <a:lstStyle/>
                    <a:p>
                      <a:r>
                        <a:rPr lang="nl-NL" dirty="0"/>
                        <a:t>Programma</a:t>
                      </a:r>
                    </a:p>
                  </a:txBody>
                  <a:tcPr/>
                </a:tc>
                <a:tc>
                  <a:txBody>
                    <a:bodyPr/>
                    <a:lstStyle/>
                    <a:p>
                      <a:endParaRPr lang="nl-NL" dirty="0"/>
                    </a:p>
                  </a:txBody>
                  <a:tcPr/>
                </a:tc>
                <a:extLst>
                  <a:ext uri="{0D108BD9-81ED-4DB2-BD59-A6C34878D82A}">
                    <a16:rowId xmlns:a16="http://schemas.microsoft.com/office/drawing/2014/main" val="618707220"/>
                  </a:ext>
                </a:extLst>
              </a:tr>
              <a:tr h="249761">
                <a:tc>
                  <a:txBody>
                    <a:bodyPr/>
                    <a:lstStyle/>
                    <a:p>
                      <a:r>
                        <a:rPr lang="nl-NL" dirty="0"/>
                        <a:t>Foto, film? </a:t>
                      </a:r>
                    </a:p>
                  </a:txBody>
                  <a:tcPr/>
                </a:tc>
                <a:tc>
                  <a:txBody>
                    <a:bodyPr/>
                    <a:lstStyle/>
                    <a:p>
                      <a:endParaRPr lang="nl-NL" dirty="0"/>
                    </a:p>
                  </a:txBody>
                  <a:tcPr/>
                </a:tc>
                <a:extLst>
                  <a:ext uri="{0D108BD9-81ED-4DB2-BD59-A6C34878D82A}">
                    <a16:rowId xmlns:a16="http://schemas.microsoft.com/office/drawing/2014/main" val="3267289335"/>
                  </a:ext>
                </a:extLst>
              </a:tr>
            </a:tbl>
          </a:graphicData>
        </a:graphic>
      </p:graphicFrame>
    </p:spTree>
    <p:extLst>
      <p:ext uri="{BB962C8B-B14F-4D97-AF65-F5344CB8AC3E}">
        <p14:creationId xmlns:p14="http://schemas.microsoft.com/office/powerpoint/2010/main" val="76002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9750C9-7960-4C62-8112-920403ACCF80}"/>
              </a:ext>
            </a:extLst>
          </p:cNvPr>
          <p:cNvSpPr txBox="1"/>
          <p:nvPr/>
        </p:nvSpPr>
        <p:spPr>
          <a:xfrm>
            <a:off x="417250" y="723530"/>
            <a:ext cx="10005134" cy="769441"/>
          </a:xfrm>
          <a:prstGeom prst="rect">
            <a:avLst/>
          </a:prstGeom>
          <a:noFill/>
        </p:spPr>
        <p:txBody>
          <a:bodyPr wrap="square" rtlCol="0">
            <a:spAutoFit/>
          </a:bodyPr>
          <a:lstStyle/>
          <a:p>
            <a:r>
              <a:rPr lang="nl-NL" sz="4400" b="1" dirty="0">
                <a:solidFill>
                  <a:schemeClr val="accent3"/>
                </a:solidFill>
              </a:rPr>
              <a:t>Stages Stad en Wijk … </a:t>
            </a:r>
          </a:p>
        </p:txBody>
      </p:sp>
      <p:pic>
        <p:nvPicPr>
          <p:cNvPr id="3" name="Afbeelding 2">
            <a:extLst>
              <a:ext uri="{FF2B5EF4-FFF2-40B4-BE49-F238E27FC236}">
                <a16:creationId xmlns:a16="http://schemas.microsoft.com/office/drawing/2014/main" id="{56B385ED-318A-4505-A77D-363A53EAEA40}"/>
              </a:ext>
            </a:extLst>
          </p:cNvPr>
          <p:cNvPicPr>
            <a:picLocks noChangeAspect="1"/>
          </p:cNvPicPr>
          <p:nvPr/>
        </p:nvPicPr>
        <p:blipFill rotWithShape="1">
          <a:blip r:embed="rId2"/>
          <a:srcRect t="17113" b="13193"/>
          <a:stretch/>
        </p:blipFill>
        <p:spPr>
          <a:xfrm>
            <a:off x="1464815" y="1772728"/>
            <a:ext cx="2665229" cy="3312543"/>
          </a:xfrm>
          <a:prstGeom prst="rect">
            <a:avLst/>
          </a:prstGeom>
          <a:solidFill>
            <a:schemeClr val="tx1"/>
          </a:solidFill>
        </p:spPr>
      </p:pic>
      <p:pic>
        <p:nvPicPr>
          <p:cNvPr id="4" name="Afbeelding 3">
            <a:extLst>
              <a:ext uri="{FF2B5EF4-FFF2-40B4-BE49-F238E27FC236}">
                <a16:creationId xmlns:a16="http://schemas.microsoft.com/office/drawing/2014/main" id="{7C2CE257-125F-4236-AE55-906C5833080F}"/>
              </a:ext>
            </a:extLst>
          </p:cNvPr>
          <p:cNvPicPr>
            <a:picLocks noChangeAspect="1"/>
          </p:cNvPicPr>
          <p:nvPr/>
        </p:nvPicPr>
        <p:blipFill rotWithShape="1">
          <a:blip r:embed="rId3"/>
          <a:srcRect l="-233" t="16310" r="233" b="38479"/>
          <a:stretch/>
        </p:blipFill>
        <p:spPr>
          <a:xfrm>
            <a:off x="7833482" y="1684538"/>
            <a:ext cx="3804726" cy="3100526"/>
          </a:xfrm>
          <a:prstGeom prst="rect">
            <a:avLst/>
          </a:prstGeom>
        </p:spPr>
      </p:pic>
      <p:pic>
        <p:nvPicPr>
          <p:cNvPr id="7" name="Afbeelding 6">
            <a:extLst>
              <a:ext uri="{FF2B5EF4-FFF2-40B4-BE49-F238E27FC236}">
                <a16:creationId xmlns:a16="http://schemas.microsoft.com/office/drawing/2014/main" id="{4184BAE0-CDC3-4461-A03F-427E737F9D1D}"/>
              </a:ext>
            </a:extLst>
          </p:cNvPr>
          <p:cNvPicPr>
            <a:picLocks noChangeAspect="1"/>
          </p:cNvPicPr>
          <p:nvPr/>
        </p:nvPicPr>
        <p:blipFill rotWithShape="1">
          <a:blip r:embed="rId4"/>
          <a:srcRect t="13304" b="9612"/>
          <a:stretch/>
        </p:blipFill>
        <p:spPr>
          <a:xfrm>
            <a:off x="4712772" y="1684538"/>
            <a:ext cx="2537982" cy="3488924"/>
          </a:xfrm>
          <a:prstGeom prst="rect">
            <a:avLst/>
          </a:prstGeom>
        </p:spPr>
      </p:pic>
      <p:sp>
        <p:nvSpPr>
          <p:cNvPr id="10" name="Tekstvak 9">
            <a:extLst>
              <a:ext uri="{FF2B5EF4-FFF2-40B4-BE49-F238E27FC236}">
                <a16:creationId xmlns:a16="http://schemas.microsoft.com/office/drawing/2014/main" id="{19424F44-7687-4384-A383-E331B23AB8D9}"/>
              </a:ext>
            </a:extLst>
          </p:cNvPr>
          <p:cNvSpPr txBox="1"/>
          <p:nvPr/>
        </p:nvSpPr>
        <p:spPr>
          <a:xfrm>
            <a:off x="3932808" y="5841507"/>
            <a:ext cx="7501631" cy="369332"/>
          </a:xfrm>
          <a:prstGeom prst="rect">
            <a:avLst/>
          </a:prstGeom>
          <a:noFill/>
        </p:spPr>
        <p:txBody>
          <a:bodyPr wrap="square" rtlCol="0">
            <a:spAutoFit/>
          </a:bodyPr>
          <a:lstStyle/>
          <a:p>
            <a:r>
              <a:rPr lang="nl-NL" dirty="0" err="1"/>
              <a:t>Mooiland</a:t>
            </a:r>
            <a:r>
              <a:rPr lang="nl-NL" dirty="0"/>
              <a:t>, </a:t>
            </a:r>
            <a:r>
              <a:rPr lang="nl-NL" dirty="0" err="1"/>
              <a:t>Impekt</a:t>
            </a:r>
            <a:r>
              <a:rPr lang="nl-NL" dirty="0"/>
              <a:t> en Ontwikkelbedrijf3.0</a:t>
            </a:r>
          </a:p>
        </p:txBody>
      </p:sp>
    </p:spTree>
    <p:extLst>
      <p:ext uri="{BB962C8B-B14F-4D97-AF65-F5344CB8AC3E}">
        <p14:creationId xmlns:p14="http://schemas.microsoft.com/office/powerpoint/2010/main" val="289234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86C29C8-E534-4588-BE2A-8FBCFE6A647B}"/>
              </a:ext>
            </a:extLst>
          </p:cNvPr>
          <p:cNvPicPr>
            <a:picLocks noChangeAspect="1"/>
          </p:cNvPicPr>
          <p:nvPr/>
        </p:nvPicPr>
        <p:blipFill rotWithShape="1">
          <a:blip r:embed="rId2"/>
          <a:srcRect t="10831" b="15644"/>
          <a:stretch/>
        </p:blipFill>
        <p:spPr>
          <a:xfrm>
            <a:off x="2560760" y="1029809"/>
            <a:ext cx="3659527" cy="47983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Afbeelding 3">
            <a:extLst>
              <a:ext uri="{FF2B5EF4-FFF2-40B4-BE49-F238E27FC236}">
                <a16:creationId xmlns:a16="http://schemas.microsoft.com/office/drawing/2014/main" id="{B6C63EC0-8494-4D19-AF7E-7C30BFD98E24}"/>
              </a:ext>
            </a:extLst>
          </p:cNvPr>
          <p:cNvPicPr>
            <a:picLocks noChangeAspect="1"/>
          </p:cNvPicPr>
          <p:nvPr/>
        </p:nvPicPr>
        <p:blipFill>
          <a:blip r:embed="rId3"/>
          <a:stretch>
            <a:fillRect/>
          </a:stretch>
        </p:blipFill>
        <p:spPr>
          <a:xfrm>
            <a:off x="7009113" y="923278"/>
            <a:ext cx="3331812" cy="4350058"/>
          </a:xfrm>
          <a:prstGeom prst="rect">
            <a:avLst/>
          </a:prstGeom>
        </p:spPr>
      </p:pic>
      <p:sp>
        <p:nvSpPr>
          <p:cNvPr id="5" name="Tekstvak 4">
            <a:extLst>
              <a:ext uri="{FF2B5EF4-FFF2-40B4-BE49-F238E27FC236}">
                <a16:creationId xmlns:a16="http://schemas.microsoft.com/office/drawing/2014/main" id="{6F998D61-1552-44B6-9A3E-E39F964C2E52}"/>
              </a:ext>
            </a:extLst>
          </p:cNvPr>
          <p:cNvSpPr txBox="1"/>
          <p:nvPr/>
        </p:nvSpPr>
        <p:spPr>
          <a:xfrm>
            <a:off x="7421732" y="5468645"/>
            <a:ext cx="4492101" cy="369332"/>
          </a:xfrm>
          <a:prstGeom prst="rect">
            <a:avLst/>
          </a:prstGeom>
          <a:noFill/>
        </p:spPr>
        <p:txBody>
          <a:bodyPr wrap="square" rtlCol="0">
            <a:spAutoFit/>
          </a:bodyPr>
          <a:lstStyle/>
          <a:p>
            <a:r>
              <a:rPr lang="nl-NL" dirty="0"/>
              <a:t>ZET in Tilburg </a:t>
            </a:r>
          </a:p>
        </p:txBody>
      </p:sp>
      <p:sp>
        <p:nvSpPr>
          <p:cNvPr id="6" name="Tekstvak 5">
            <a:extLst>
              <a:ext uri="{FF2B5EF4-FFF2-40B4-BE49-F238E27FC236}">
                <a16:creationId xmlns:a16="http://schemas.microsoft.com/office/drawing/2014/main" id="{BCD1132C-65DC-4958-A158-FD045F4D1D0B}"/>
              </a:ext>
            </a:extLst>
          </p:cNvPr>
          <p:cNvSpPr txBox="1"/>
          <p:nvPr/>
        </p:nvSpPr>
        <p:spPr>
          <a:xfrm>
            <a:off x="1014130" y="1935332"/>
            <a:ext cx="1673889" cy="369332"/>
          </a:xfrm>
          <a:prstGeom prst="rect">
            <a:avLst/>
          </a:prstGeom>
          <a:noFill/>
        </p:spPr>
        <p:txBody>
          <a:bodyPr wrap="square" rtlCol="0">
            <a:spAutoFit/>
          </a:bodyPr>
          <a:lstStyle/>
          <a:p>
            <a:r>
              <a:rPr lang="nl-NL" dirty="0"/>
              <a:t>Buurtbuik </a:t>
            </a:r>
          </a:p>
        </p:txBody>
      </p:sp>
    </p:spTree>
    <p:extLst>
      <p:ext uri="{BB962C8B-B14F-4D97-AF65-F5344CB8AC3E}">
        <p14:creationId xmlns:p14="http://schemas.microsoft.com/office/powerpoint/2010/main" val="85375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9227021-BB83-4CAF-A339-B18B2EE14523}"/>
              </a:ext>
            </a:extLst>
          </p:cNvPr>
          <p:cNvPicPr>
            <a:picLocks noChangeAspect="1"/>
          </p:cNvPicPr>
          <p:nvPr/>
        </p:nvPicPr>
        <p:blipFill rotWithShape="1">
          <a:blip r:embed="rId2"/>
          <a:srcRect t="10616" b="17928"/>
          <a:stretch/>
        </p:blipFill>
        <p:spPr>
          <a:xfrm>
            <a:off x="4193637" y="727968"/>
            <a:ext cx="3804726" cy="4900475"/>
          </a:xfrm>
          <a:prstGeom prst="rect">
            <a:avLst/>
          </a:prstGeom>
        </p:spPr>
      </p:pic>
    </p:spTree>
    <p:extLst>
      <p:ext uri="{BB962C8B-B14F-4D97-AF65-F5344CB8AC3E}">
        <p14:creationId xmlns:p14="http://schemas.microsoft.com/office/powerpoint/2010/main" val="575785946"/>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F3AEA0-26E4-4443-892A-A03768CB8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B401A1-E7BA-4F64-8CCD-5CB8755AB9A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151782E-A36C-4A54-8153-15773D6E0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477</TotalTime>
  <Words>857</Words>
  <Application>Microsoft Office PowerPoint</Application>
  <PresentationFormat>Breedbeeld</PresentationFormat>
  <Paragraphs>161</Paragraphs>
  <Slides>21</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Arial</vt:lpstr>
      <vt:lpstr>Calibri</vt:lpstr>
      <vt:lpstr>Calibri Light</vt:lpstr>
      <vt:lpstr>Century</vt:lpstr>
      <vt:lpstr>Consolas</vt:lpstr>
      <vt:lpstr>Gisha</vt:lpstr>
      <vt:lpstr>RijksoverheidSansText</vt:lpstr>
      <vt:lpstr>Helicon thema</vt:lpstr>
      <vt:lpstr>Stad&amp;Wijk</vt:lpstr>
      <vt:lpstr>PowerPoint-presentatie</vt:lpstr>
      <vt:lpstr>PowerPoint-presentatie</vt:lpstr>
      <vt:lpstr>PowerPoint-presentatie</vt:lpstr>
      <vt:lpstr>2. Voorbereiding excursie Almere  Wat gaan we precies doen, bekijken, onderzoeken en wie regelt wat?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56</cp:revision>
  <cp:lastPrinted>2019-09-10T11:15:18Z</cp:lastPrinted>
  <dcterms:created xsi:type="dcterms:W3CDTF">2019-09-09T20:32:32Z</dcterms:created>
  <dcterms:modified xsi:type="dcterms:W3CDTF">2019-09-27T09:51:11Z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